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86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640080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パンクレアチン「日医工」　</a:t>
            </a:r>
            <a:r>
              <a:rPr lang="en-US" altLang="ja-JP" sz="3200" dirty="0">
                <a:sym typeface="Wingdings" panose="05000000000000000000" pitchFamily="2" charset="2"/>
              </a:rPr>
              <a:t> 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0080"/>
            <a:ext cx="12191999" cy="6217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１６　　　　　　　　６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９９２本　　　　２０１８年１月１０日～２０２０年９月３日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年９月１６日</a:t>
            </a:r>
          </a:p>
          <a:p>
            <a:pPr marL="0" indent="0">
              <a:buNone/>
            </a:pPr>
            <a:r>
              <a:rPr lang="ja-JP" altLang="en-US" dirty="0"/>
              <a:t>本製品の長期安定性試験において、定量試験（でんぷん糖化力）が承認規格に適合しない結果が得られました。</a:t>
            </a:r>
          </a:p>
          <a:p>
            <a:pPr marL="0" indent="0">
              <a:buNone/>
            </a:pPr>
            <a:r>
              <a:rPr lang="ja-JP" altLang="en-US" dirty="0"/>
              <a:t>他ロットについても、使用期限内に承認規格外となる可能性が否定できないことから、使用期限内の全ロットを自主回収することといたしました。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毎年安定性モニタリングを実施しています。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前のロットは問題なかったのでしょうか？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2312</TotalTime>
  <Words>108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パンクレアチン「日医工」　 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216</cp:revision>
  <dcterms:created xsi:type="dcterms:W3CDTF">2015-03-05T03:29:01Z</dcterms:created>
  <dcterms:modified xsi:type="dcterms:W3CDTF">2020-09-16T09:38:14Z</dcterms:modified>
</cp:coreProperties>
</file>