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86" y="8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640080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ジアスターゼ「日医工」　</a:t>
            </a:r>
            <a:r>
              <a:rPr lang="en-US" altLang="ja-JP" sz="3200" dirty="0">
                <a:sym typeface="Wingdings" panose="05000000000000000000" pitchFamily="2" charset="2"/>
              </a:rPr>
              <a:t> </a:t>
            </a: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40080"/>
            <a:ext cx="12191999" cy="6217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９　　　　　　　　４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８４７本　　　　２０１８年６月１４日～２０２０年９月３日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年９月１６日</a:t>
            </a:r>
          </a:p>
          <a:p>
            <a:pPr marL="0" indent="0">
              <a:buNone/>
            </a:pPr>
            <a:r>
              <a:rPr lang="ja-JP" altLang="en-US" dirty="0"/>
              <a:t>本製品の長期安定性試験において、乾燥減量が承認規格に適合しない結果が得られました。</a:t>
            </a:r>
          </a:p>
          <a:p>
            <a:pPr marL="0" indent="0">
              <a:buNone/>
            </a:pPr>
            <a:r>
              <a:rPr lang="ja-JP" altLang="en-US" dirty="0"/>
              <a:t>他ロットについても、使用期限内に承認規格外となる可能性が否定できないことから、使用期限内の全ロットを自主回収することといたしました。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毎年安定性モニタリングを実施しています。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初期の値が高かったのか、それとも包装形態に問題があったのか？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</a:rPr>
              <a:t>ピンフォールの可能性も？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118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ジアスターゼ「日医工」　 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215</cp:revision>
  <dcterms:created xsi:type="dcterms:W3CDTF">2015-03-05T03:29:01Z</dcterms:created>
  <dcterms:modified xsi:type="dcterms:W3CDTF">2020-09-16T09:34:01Z</dcterms:modified>
</cp:coreProperties>
</file>