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" y="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40080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新スルーロン顆粒　</a:t>
            </a:r>
            <a:r>
              <a:rPr lang="en-US" altLang="ja-JP" sz="3200" dirty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0080"/>
            <a:ext cx="12191999" cy="6217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４　　　　　　　　９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０７８本　　　　２０１９年６月１８日～２０２０年７月３日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年９月１５日</a:t>
            </a:r>
          </a:p>
          <a:p>
            <a:pPr marL="0" indent="0">
              <a:buNone/>
            </a:pPr>
            <a:r>
              <a:rPr lang="ja-JP" altLang="en-US" dirty="0"/>
              <a:t>当該ロットの分包に記載された「用法・用量」が法定表示（個装箱・添付文書）記載の「用法・用量」と異なるため、当該ロットの製品を自主回収致します。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表示物の校正時は横並びで確認するということを行います。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それができていなかったのでしょう。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97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新スルーロン顆粒　 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214</cp:revision>
  <dcterms:created xsi:type="dcterms:W3CDTF">2015-03-05T03:29:01Z</dcterms:created>
  <dcterms:modified xsi:type="dcterms:W3CDTF">2020-09-16T09:26:08Z</dcterms:modified>
</cp:coreProperties>
</file>