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" y="6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0"/>
            <a:ext cx="12192000" cy="640080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　新スルーロン顆粒　</a:t>
            </a:r>
            <a:r>
              <a:rPr lang="en-US" altLang="ja-JP" sz="3200" dirty="0">
                <a:sym typeface="Wingdings" panose="05000000000000000000" pitchFamily="2" charset="2"/>
              </a:rPr>
              <a:t> </a:t>
            </a:r>
            <a:r>
              <a:rPr lang="ja-JP" altLang="en-US" sz="3200" dirty="0">
                <a:sym typeface="Wingdings" panose="05000000000000000000" pitchFamily="2" charset="2"/>
              </a:rPr>
              <a:t>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40080"/>
            <a:ext cx="12191999" cy="6217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出荷時期</a:t>
            </a:r>
            <a:endParaRPr lang="en-US" altLang="ja-JP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４　　　　　　　　９</a:t>
            </a:r>
            <a:r>
              <a:rPr lang="en-US" altLang="ja-JP" dirty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ja-JP" altLang="en-US" dirty="0">
                <a:solidFill>
                  <a:schemeClr val="tx2">
                    <a:lumMod val="50000"/>
                  </a:schemeClr>
                </a:solidFill>
              </a:rPr>
              <a:t>０７８本　　　　２０１９年６月１８日～２０２０年７月３日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2020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年９月１５日</a:t>
            </a:r>
          </a:p>
          <a:p>
            <a:pPr marL="0" indent="0">
              <a:buNone/>
            </a:pPr>
            <a:r>
              <a:rPr lang="ja-JP" altLang="en-US" dirty="0"/>
              <a:t>当該ロットの分包に記載された「用法・用量」が法定表示（個装箱・添付文書）記載の「用法・用量」と異なるため、当該ロットの製品を自主回収致します。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表示物の校正時は横並びで確認するということを行います。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>
                <a:solidFill>
                  <a:srgbClr val="C00000"/>
                </a:solidFill>
              </a:rPr>
              <a:t>それができていなかったのでしょう。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2300</TotalTime>
  <Words>97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　新スルーロン顆粒　 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214</cp:revision>
  <dcterms:created xsi:type="dcterms:W3CDTF">2015-03-05T03:29:01Z</dcterms:created>
  <dcterms:modified xsi:type="dcterms:W3CDTF">2020-09-16T09:26:08Z</dcterms:modified>
</cp:coreProperties>
</file>