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1" d="100"/>
          <a:sy n="51" d="100"/>
        </p:scale>
        <p:origin x="62"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2020/8/25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レバミピド錠</a:t>
            </a:r>
            <a:r>
              <a:rPr lang="en-US" altLang="ja-JP" sz="3200" dirty="0">
                <a:sym typeface="Wingdings" panose="05000000000000000000" pitchFamily="2" charset="2"/>
              </a:rPr>
              <a:t>100mg</a:t>
            </a:r>
            <a:r>
              <a:rPr lang="ja-JP" altLang="en-US" sz="3200" dirty="0">
                <a:sym typeface="Wingdings" panose="05000000000000000000" pitchFamily="2" charset="2"/>
              </a:rPr>
              <a:t>「</a:t>
            </a:r>
            <a:r>
              <a:rPr lang="en-US" altLang="ja-JP" sz="3200" dirty="0">
                <a:sym typeface="Wingdings" panose="05000000000000000000" pitchFamily="2" charset="2"/>
              </a:rPr>
              <a:t>ZE</a:t>
            </a:r>
            <a:r>
              <a:rPr lang="ja-JP" altLang="en-US" sz="3200" dirty="0">
                <a:sym typeface="Wingdings" panose="05000000000000000000" pitchFamily="2" charset="2"/>
              </a:rPr>
              <a:t>」　</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３　　　　　　　　約</a:t>
            </a:r>
            <a:r>
              <a:rPr lang="en-US" altLang="ja-JP" dirty="0">
                <a:solidFill>
                  <a:schemeClr val="tx2">
                    <a:lumMod val="50000"/>
                  </a:schemeClr>
                </a:solidFill>
              </a:rPr>
              <a:t>9</a:t>
            </a:r>
            <a:r>
              <a:rPr lang="ja-JP" altLang="en-US" dirty="0">
                <a:solidFill>
                  <a:schemeClr val="tx2">
                    <a:lumMod val="50000"/>
                  </a:schemeClr>
                </a:solidFill>
              </a:rPr>
              <a:t>千箱　　　　２０２０年２月１３日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年８月１９日</a:t>
            </a:r>
          </a:p>
          <a:p>
            <a:pPr marL="0" indent="0">
              <a:buNone/>
            </a:pPr>
            <a:r>
              <a:rPr lang="ja-JP" altLang="en-US" dirty="0"/>
              <a:t>弊社が製造販売しております</a:t>
            </a:r>
            <a:r>
              <a:rPr lang="en-US" altLang="ja-JP" dirty="0"/>
              <a:t>『</a:t>
            </a:r>
            <a:r>
              <a:rPr lang="ja-JP" altLang="en-US" dirty="0"/>
              <a:t>レバミピド錠</a:t>
            </a:r>
            <a:r>
              <a:rPr lang="en-US" altLang="ja-JP" dirty="0"/>
              <a:t>100mg</a:t>
            </a:r>
            <a:r>
              <a:rPr lang="ja-JP" altLang="en-US" dirty="0"/>
              <a:t>「</a:t>
            </a:r>
            <a:r>
              <a:rPr lang="en-US" altLang="ja-JP" dirty="0"/>
              <a:t>ZE</a:t>
            </a:r>
            <a:r>
              <a:rPr lang="ja-JP" altLang="en-US" dirty="0"/>
              <a:t>」</a:t>
            </a:r>
            <a:r>
              <a:rPr lang="en-US" altLang="ja-JP" dirty="0"/>
              <a:t>』</a:t>
            </a:r>
            <a:r>
              <a:rPr lang="ja-JP" altLang="en-US" dirty="0"/>
              <a:t>（製造番号</a:t>
            </a:r>
            <a:r>
              <a:rPr lang="en-US" altLang="ja-JP" dirty="0"/>
              <a:t>363B</a:t>
            </a:r>
            <a:r>
              <a:rPr lang="ja-JP" altLang="en-US" dirty="0"/>
              <a:t>）に関しまして、医療機関より当該ロットの</a:t>
            </a:r>
            <a:r>
              <a:rPr lang="en-US" altLang="ja-JP" dirty="0"/>
              <a:t>1</a:t>
            </a:r>
            <a:r>
              <a:rPr lang="ja-JP" altLang="en-US" dirty="0"/>
              <a:t>錠に毛状異物が付着しているとの連絡を受け調査を行いました結果、異物は人毛であることが判明致しました。調査の結果から、この度の事象は当該ロット製造中に偶発的に人毛が混入したことが原因と考えておりますが、他の錠剤への混入の可能性を完全に否定することは困難であると判断し、万全を期すため当該ロットを自主回収することといた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健康被害がなければ回収しなくてもよいと思うのですが。</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2289</TotalTime>
  <Words>169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レバミピド錠100mg「ZE」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212</cp:revision>
  <dcterms:created xsi:type="dcterms:W3CDTF">2015-03-05T03:29:01Z</dcterms:created>
  <dcterms:modified xsi:type="dcterms:W3CDTF">2020-08-25T09:57:08Z</dcterms:modified>
</cp:coreProperties>
</file>