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1" d="100"/>
          <a:sy n="51" d="100"/>
        </p:scale>
        <p:origin x="67"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マイテラーゼ錠</a:t>
            </a:r>
            <a:r>
              <a:rPr lang="en-US" altLang="ja-JP" sz="3200" dirty="0">
                <a:sym typeface="Wingdings" panose="05000000000000000000" pitchFamily="2" charset="2"/>
              </a:rPr>
              <a:t>10mg</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１１　　　　　　　　約</a:t>
            </a:r>
            <a:r>
              <a:rPr lang="en-US" altLang="ja-JP" dirty="0">
                <a:solidFill>
                  <a:schemeClr val="tx2">
                    <a:lumMod val="50000"/>
                  </a:schemeClr>
                </a:solidFill>
              </a:rPr>
              <a:t>9</a:t>
            </a:r>
            <a:r>
              <a:rPr lang="ja-JP" altLang="en-US" dirty="0">
                <a:solidFill>
                  <a:schemeClr val="tx2">
                    <a:lumMod val="50000"/>
                  </a:schemeClr>
                </a:solidFill>
              </a:rPr>
              <a:t>万箱　　　　２０１５年１１月１９日～２０２０年２月４日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年８月２５日</a:t>
            </a:r>
          </a:p>
          <a:p>
            <a:pPr marL="0" indent="0">
              <a:buNone/>
            </a:pPr>
            <a:r>
              <a:rPr lang="ja-JP" altLang="en-US" dirty="0"/>
              <a:t>当該製品（製造番号</a:t>
            </a:r>
            <a:r>
              <a:rPr lang="en-US" altLang="ja-JP" dirty="0"/>
              <a:t>SO17</a:t>
            </a:r>
            <a:r>
              <a:rPr lang="ja-JP" altLang="en-US" dirty="0"/>
              <a:t>）の安定性モニタリング（</a:t>
            </a:r>
            <a:r>
              <a:rPr lang="en-US" altLang="ja-JP" dirty="0"/>
              <a:t>1</a:t>
            </a:r>
            <a:r>
              <a:rPr lang="ja-JP" altLang="en-US" dirty="0"/>
              <a:t>年目）の溶出試験において、溶出率の低下が認められ承認規格に適合しない結果が得られました。調査の結果、製造番号</a:t>
            </a:r>
            <a:r>
              <a:rPr lang="en-US" altLang="ja-JP" dirty="0"/>
              <a:t>SO17</a:t>
            </a:r>
            <a:r>
              <a:rPr lang="ja-JP" altLang="en-US" dirty="0"/>
              <a:t>より前に製造されたロットについても使用期限内に溶出試験規格不適合となる可能性を否定できないことから、上記ロットを自主回収することとしました。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最近のロットは回収対象になっていません。</a:t>
            </a:r>
            <a:endParaRPr lang="en-US" altLang="ja-JP" dirty="0">
              <a:solidFill>
                <a:srgbClr val="C00000"/>
              </a:solidFill>
            </a:endParaRPr>
          </a:p>
          <a:p>
            <a:pPr marL="0" indent="0">
              <a:buNone/>
            </a:pPr>
            <a:r>
              <a:rPr lang="en-US" altLang="ja-JP" dirty="0">
                <a:solidFill>
                  <a:srgbClr val="C00000"/>
                </a:solidFill>
              </a:rPr>
              <a:t>S017</a:t>
            </a:r>
            <a:r>
              <a:rPr lang="ja-JP" altLang="en-US" dirty="0">
                <a:solidFill>
                  <a:srgbClr val="C00000"/>
                </a:solidFill>
              </a:rPr>
              <a:t>後に製造されたろっとについては言及されていませんが、原料同じ、造り方同じなら当然問題も同じです。欠品を回避するために規格に適合しなかったロットとその可能性が高いロットを回収し、まだ規格にはいっているものまでは回収させなかったのでしょう。</a:t>
            </a:r>
            <a:endParaRPr lang="en-US" altLang="ja-JP" dirty="0">
              <a:solidFill>
                <a:srgbClr val="C00000"/>
              </a:solidFill>
            </a:endParaRPr>
          </a:p>
          <a:p>
            <a:pPr marL="0" indent="0">
              <a:buNone/>
            </a:pP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2279</TotalTime>
  <Words>178</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マイテラーゼ錠10mg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211</cp:revision>
  <dcterms:created xsi:type="dcterms:W3CDTF">2015-03-05T03:29:01Z</dcterms:created>
  <dcterms:modified xsi:type="dcterms:W3CDTF">2020-08-25T09:58:17Z</dcterms:modified>
</cp:coreProperties>
</file>