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1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37309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メサラジン錠５００ｍｇ「トーワ」　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37310"/>
            <a:ext cx="12191999" cy="62206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出荷時期</a:t>
            </a:r>
            <a:endParaRPr lang="en-US" altLang="ja-JP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５ロット　　　　約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5,700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箱　　　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日～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2019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2400" dirty="0">
                <a:solidFill>
                  <a:schemeClr val="tx2">
                    <a:lumMod val="50000"/>
                  </a:schemeClr>
                </a:solidFill>
              </a:rPr>
              <a:t>15</a:t>
            </a:r>
            <a:r>
              <a:rPr lang="ja-JP" altLang="en-US" sz="2400" dirty="0">
                <a:solidFill>
                  <a:schemeClr val="tx2">
                    <a:lumMod val="50000"/>
                  </a:schemeClr>
                </a:solidFill>
              </a:rPr>
              <a:t>日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ja-JP" alt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弊社が製造を委託している製造所において、当該ロットの出荷試験の溶出結果を再確認したところデータの取扱いが不適切であり、出荷時の品質に問題があることが否定できないと考えられました。承認規格外である可能性が否定できないことから、当該ロットを自主回収することといたしました。　　　　　　　　　　　　　　　　　　　　　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再確認はなぜされたのでしょう？　通常であればしません。また不適切であれば不適切な方法で出荷したことになります。過去の出荷が適切でなかったと自己否定です。そうすると過去の出荷全て見直しです。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これは</a:t>
            </a:r>
            <a:r>
              <a:rPr lang="en-US" altLang="ja-JP" dirty="0">
                <a:solidFill>
                  <a:srgbClr val="C00000"/>
                </a:solidFill>
              </a:rPr>
              <a:t>PMDA</a:t>
            </a:r>
            <a:r>
              <a:rPr lang="ja-JP" altLang="en-US" dirty="0">
                <a:solidFill>
                  <a:srgbClr val="C00000"/>
                </a:solidFill>
              </a:rPr>
              <a:t>の査察が入り、指摘された可能性が大だと思います。日医工さんでは１回目</a:t>
            </a:r>
            <a:r>
              <a:rPr lang="en-US" altLang="ja-JP" dirty="0">
                <a:solidFill>
                  <a:srgbClr val="C00000"/>
                </a:solidFill>
              </a:rPr>
              <a:t>15</a:t>
            </a:r>
            <a:r>
              <a:rPr lang="ja-JP" altLang="en-US" dirty="0">
                <a:solidFill>
                  <a:srgbClr val="C00000"/>
                </a:solidFill>
              </a:rPr>
              <a:t>製品回収、そして最近</a:t>
            </a:r>
            <a:r>
              <a:rPr lang="en-US" altLang="ja-JP" dirty="0">
                <a:solidFill>
                  <a:srgbClr val="C00000"/>
                </a:solidFill>
              </a:rPr>
              <a:t>8</a:t>
            </a:r>
            <a:r>
              <a:rPr lang="ja-JP" altLang="en-US" dirty="0">
                <a:solidFill>
                  <a:srgbClr val="C00000"/>
                </a:solidFill>
              </a:rPr>
              <a:t>製品回収です。</a:t>
            </a:r>
            <a:r>
              <a:rPr lang="en-US" altLang="ja-JP" dirty="0">
                <a:solidFill>
                  <a:srgbClr val="C00000"/>
                </a:solidFill>
              </a:rPr>
              <a:t>PMDA</a:t>
            </a:r>
            <a:r>
              <a:rPr lang="ja-JP" altLang="en-US" dirty="0">
                <a:solidFill>
                  <a:srgbClr val="C00000"/>
                </a:solidFill>
              </a:rPr>
              <a:t>の査察での指摘で広がったと推察しています。東和薬品さんでも広がる可能性があります。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215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メサラジン錠５００ｍｇ「トーワ」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206</cp:revision>
  <dcterms:created xsi:type="dcterms:W3CDTF">2015-03-05T03:29:01Z</dcterms:created>
  <dcterms:modified xsi:type="dcterms:W3CDTF">2020-05-26T09:53:25Z</dcterms:modified>
</cp:coreProperties>
</file>