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chiiko.co.jp/medicine/importa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37309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９製品回収「日医工」</a:t>
            </a:r>
            <a:r>
              <a:rPr lang="en-US" altLang="ja-JP" sz="3200" dirty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37310"/>
            <a:ext cx="12191999" cy="62206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出荷時期（</a:t>
            </a: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https://www.nichiiko.co.jp/medicine/important/</a:t>
            </a: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）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18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ja-JP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承認書に記載のない工程を実施</a:t>
            </a:r>
            <a:r>
              <a:rPr lang="ja-JP" altLang="en-US" sz="2400" dirty="0"/>
              <a:t>していることが判明しました　　　　　　　　　　　　４製品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400" dirty="0"/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出荷試験の溶出性において、社内規格を下回る製品が出荷</a:t>
            </a:r>
            <a:r>
              <a:rPr lang="ja-JP" altLang="en-US" sz="2400" dirty="0"/>
              <a:t>されて おりました。本剤は承認規格には適合しておりますが、製品の安定性を考慮したところ、 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使用期間内に承認規格を下回る可能性が否定できない</a:t>
            </a:r>
            <a:r>
              <a:rPr lang="ja-JP" altLang="en-US" sz="2400" dirty="0"/>
              <a:t>　　　　　　　　　　　　　　　　　　　　　　　　　　　　　　　　　　　　１製品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400" dirty="0"/>
          </a:p>
          <a:p>
            <a:pPr marL="0" indent="0">
              <a:buNone/>
            </a:pPr>
            <a:r>
              <a:rPr lang="ja-JP" altLang="en-US" sz="2400" dirty="0"/>
              <a:t>出荷試験の結果を再確認したところ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書類に 欠落</a:t>
            </a:r>
            <a:r>
              <a:rPr lang="ja-JP" altLang="en-US" sz="2400" dirty="0"/>
              <a:t>がございました為、出荷時の品質に問題があると考察し、保存サンプルを用いた品質の 確認試験を実施しました。規格に適合していることは確認しておりますが、書類の欠落部分に於いて 品質の担保が証明できない　　３製品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400" dirty="0"/>
          </a:p>
          <a:p>
            <a:pPr marL="0" indent="0">
              <a:buNone/>
            </a:pPr>
            <a:r>
              <a:rPr lang="ja-JP" altLang="en-US" sz="2400" dirty="0"/>
              <a:t> 出荷試験の結果を再確認した ところ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書類に欠落</a:t>
            </a:r>
            <a:r>
              <a:rPr lang="ja-JP" altLang="en-US" sz="2400" dirty="0"/>
              <a:t>がございました為、出荷時の品質に問題があると考察しました。品質について 確認を行ったところ、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定量値が承認規格に適合しない</a:t>
            </a:r>
            <a:r>
              <a:rPr lang="ja-JP" altLang="en-US" sz="2400" dirty="0"/>
              <a:t>ロットが検出されました　　　　　　　　　　　　　　　　　　　　　　　　　　　　　　　　　　　　　　　　　</a:t>
            </a:r>
            <a:r>
              <a:rPr lang="en-US" altLang="ja-JP" sz="2400" dirty="0"/>
              <a:t>1</a:t>
            </a:r>
            <a:r>
              <a:rPr lang="ja-JP" altLang="en-US" sz="2400" dirty="0"/>
              <a:t>製品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⇒これは</a:t>
            </a:r>
            <a:r>
              <a:rPr lang="en-US" altLang="ja-JP" sz="2400" dirty="0">
                <a:solidFill>
                  <a:srgbClr val="C00000"/>
                </a:solidFill>
              </a:rPr>
              <a:t>PMDA</a:t>
            </a:r>
            <a:r>
              <a:rPr lang="ja-JP" altLang="en-US" sz="2400" dirty="0">
                <a:solidFill>
                  <a:srgbClr val="C00000"/>
                </a:solidFill>
              </a:rPr>
              <a:t>または県の実査で徹底的に査察され不備が見つかったのでしょう。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無通告査察で疑われ追加で実査されたものと思われます。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</TotalTime>
  <Words>254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９製品回収「日医工」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204</cp:revision>
  <dcterms:created xsi:type="dcterms:W3CDTF">2015-03-05T03:29:01Z</dcterms:created>
  <dcterms:modified xsi:type="dcterms:W3CDTF">2020-05-18T09:32:18Z</dcterms:modified>
</cp:coreProperties>
</file>