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58" y="8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2020/4/1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2020/4/1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54801"/>
          </a:xfrm>
        </p:spPr>
        <p:txBody>
          <a:bodyPr>
            <a:noAutofit/>
          </a:bodyPr>
          <a:lstStyle/>
          <a:p>
            <a:r>
              <a:rPr lang="ja-JP" altLang="en-US" sz="3600" dirty="0">
                <a:sym typeface="Wingdings" panose="05000000000000000000" pitchFamily="2" charset="2"/>
              </a:rPr>
              <a:t>販売名　レナトップ乳剤</a:t>
            </a:r>
            <a:r>
              <a:rPr lang="en-US" altLang="ja-JP" sz="3600" dirty="0">
                <a:sym typeface="Wingdings" panose="05000000000000000000" pitchFamily="2" charset="2"/>
              </a:rPr>
              <a:t> </a:t>
            </a:r>
            <a:r>
              <a:rPr lang="ja-JP" altLang="en-US" sz="3600" dirty="0">
                <a:sym typeface="Wingdings" panose="05000000000000000000" pitchFamily="2" charset="2"/>
              </a:rPr>
              <a:t>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41294"/>
            <a:ext cx="12191999" cy="5916705"/>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400" dirty="0">
                <a:solidFill>
                  <a:schemeClr val="accent5">
                    <a:lumMod val="75000"/>
                  </a:schemeClr>
                </a:solidFill>
              </a:rPr>
              <a:t>　</a:t>
            </a:r>
            <a:r>
              <a:rPr lang="en-US" altLang="ja-JP" sz="2400" dirty="0">
                <a:solidFill>
                  <a:schemeClr val="accent5">
                    <a:lumMod val="75000"/>
                  </a:schemeClr>
                </a:solidFill>
              </a:rPr>
              <a:t>099AGI</a:t>
            </a:r>
            <a:r>
              <a:rPr lang="ja-JP" altLang="en-US" sz="2400" dirty="0">
                <a:solidFill>
                  <a:schemeClr val="accent5">
                    <a:lumMod val="75000"/>
                  </a:schemeClr>
                </a:solidFill>
              </a:rPr>
              <a:t>　　 　　　　 </a:t>
            </a:r>
            <a:r>
              <a:rPr lang="en-US" altLang="ja-JP" sz="2400" dirty="0">
                <a:solidFill>
                  <a:schemeClr val="accent5">
                    <a:lumMod val="75000"/>
                  </a:schemeClr>
                </a:solidFill>
              </a:rPr>
              <a:t>2,387</a:t>
            </a:r>
            <a:r>
              <a:rPr lang="ja-JP" altLang="en-US" sz="2400" dirty="0">
                <a:solidFill>
                  <a:schemeClr val="accent5">
                    <a:lumMod val="75000"/>
                  </a:schemeClr>
                </a:solidFill>
              </a:rPr>
              <a:t>本　　　　　　　</a:t>
            </a:r>
            <a:r>
              <a:rPr lang="en-US" altLang="ja-JP" sz="2400" dirty="0">
                <a:solidFill>
                  <a:schemeClr val="accent5">
                    <a:lumMod val="75000"/>
                  </a:schemeClr>
                </a:solidFill>
              </a:rPr>
              <a:t>2018</a:t>
            </a:r>
            <a:r>
              <a:rPr lang="ja-JP" altLang="en-US" sz="2400" dirty="0">
                <a:solidFill>
                  <a:schemeClr val="accent5">
                    <a:lumMod val="75000"/>
                  </a:schemeClr>
                </a:solidFill>
              </a:rPr>
              <a:t>年</a:t>
            </a:r>
            <a:r>
              <a:rPr lang="en-US" altLang="ja-JP" sz="2400" dirty="0">
                <a:solidFill>
                  <a:schemeClr val="accent5">
                    <a:lumMod val="75000"/>
                  </a:schemeClr>
                </a:solidFill>
              </a:rPr>
              <a:t>10</a:t>
            </a:r>
            <a:r>
              <a:rPr lang="ja-JP" altLang="en-US" sz="2400" dirty="0">
                <a:solidFill>
                  <a:schemeClr val="accent5">
                    <a:lumMod val="75000"/>
                  </a:schemeClr>
                </a:solidFill>
              </a:rPr>
              <a:t>月</a:t>
            </a:r>
            <a:r>
              <a:rPr lang="en-US" altLang="ja-JP" sz="2400" dirty="0">
                <a:solidFill>
                  <a:schemeClr val="accent5">
                    <a:lumMod val="75000"/>
                  </a:schemeClr>
                </a:solidFill>
              </a:rPr>
              <a:t>16</a:t>
            </a:r>
            <a:r>
              <a:rPr lang="ja-JP" altLang="en-US" sz="2400" dirty="0">
                <a:solidFill>
                  <a:schemeClr val="accent5">
                    <a:lumMod val="75000"/>
                  </a:schemeClr>
                </a:solidFill>
              </a:rPr>
              <a:t>日</a:t>
            </a: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年４月１日</a:t>
            </a:r>
            <a:endParaRPr lang="ja-JP" altLang="en-US" sz="2400" dirty="0">
              <a:solidFill>
                <a:schemeClr val="accent5">
                  <a:lumMod val="75000"/>
                </a:schemeClr>
              </a:solidFill>
            </a:endParaRPr>
          </a:p>
          <a:p>
            <a:pPr marL="0" indent="0">
              <a:buNone/>
            </a:pPr>
            <a:r>
              <a:rPr lang="ja-JP" altLang="en-US" dirty="0"/>
              <a:t>製造所に保管されている製品を分析した結果、一部の製品で承認規格の一つである粒度が規格外となりましたので、規格外となった製品を自主回収させていただくことにいたしました。</a:t>
            </a:r>
          </a:p>
          <a:p>
            <a:pPr marL="0" indent="0">
              <a:buNone/>
            </a:pPr>
            <a:r>
              <a:rPr lang="ja-JP" altLang="en-US" dirty="0"/>
              <a:t>危惧される具体的な健康被害</a:t>
            </a:r>
          </a:p>
          <a:p>
            <a:pPr marL="0" indent="0">
              <a:buNone/>
            </a:pPr>
            <a:r>
              <a:rPr lang="ja-JP" altLang="en-US" dirty="0"/>
              <a:t>粒度試験において、粒子径</a:t>
            </a:r>
            <a:r>
              <a:rPr lang="en-US" altLang="ja-JP" dirty="0"/>
              <a:t>75μm</a:t>
            </a:r>
            <a:r>
              <a:rPr lang="ja-JP" altLang="en-US" dirty="0"/>
              <a:t>以下の含有率が規格（</a:t>
            </a:r>
            <a:r>
              <a:rPr lang="en-US" altLang="ja-JP" dirty="0"/>
              <a:t>5</a:t>
            </a:r>
            <a:r>
              <a:rPr lang="ja-JP" altLang="en-US" dirty="0"/>
              <a:t>％以下）を上回る結果（</a:t>
            </a:r>
            <a:r>
              <a:rPr lang="en-US" altLang="ja-JP" dirty="0"/>
              <a:t>6</a:t>
            </a:r>
            <a:r>
              <a:rPr lang="ja-JP" altLang="en-US" dirty="0"/>
              <a:t>％）となりました。 </a:t>
            </a:r>
            <a:endParaRPr lang="en-US" altLang="ja-JP" dirty="0"/>
          </a:p>
          <a:p>
            <a:pPr marL="0" indent="0">
              <a:buNone/>
            </a:pPr>
            <a:r>
              <a:rPr lang="ja-JP" altLang="en-US" dirty="0"/>
              <a:t>⇒</a:t>
            </a:r>
            <a:endParaRPr lang="en-US" altLang="ja-JP" dirty="0"/>
          </a:p>
          <a:p>
            <a:pPr marL="0" indent="0">
              <a:buNone/>
            </a:pPr>
            <a:r>
              <a:rPr lang="ja-JP" altLang="en-US" dirty="0"/>
              <a:t>粒度分布は場所によってバラツキがあります。</a:t>
            </a:r>
            <a:endParaRPr lang="en-US" altLang="ja-JP" dirty="0"/>
          </a:p>
          <a:p>
            <a:pPr marL="0" indent="0">
              <a:buNone/>
            </a:pPr>
            <a:r>
              <a:rPr lang="ja-JP" altLang="en-US"/>
              <a:t>含量に問題なければ、回収させる必要はないと思います。</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2177</TotalTime>
  <Words>128</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レナトップ乳剤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198</cp:revision>
  <dcterms:created xsi:type="dcterms:W3CDTF">2015-03-05T03:29:01Z</dcterms:created>
  <dcterms:modified xsi:type="dcterms:W3CDTF">2020-04-01T12:24:31Z</dcterms:modified>
</cp:coreProperties>
</file>