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3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10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509053"/>
          </a:xfrm>
        </p:spPr>
        <p:txBody>
          <a:bodyPr>
            <a:noAutofit/>
          </a:bodyPr>
          <a:lstStyle/>
          <a:p>
            <a:r>
              <a:rPr lang="ja-JP" altLang="en-US" sz="3100" dirty="0">
                <a:sym typeface="Wingdings" panose="05000000000000000000" pitchFamily="2" charset="2"/>
              </a:rPr>
              <a:t>販売名：エレンタールＰ乳幼児用配合内用剤　</a:t>
            </a:r>
            <a:r>
              <a:rPr lang="ja-JP" altLang="en-US" sz="31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1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34181"/>
            <a:ext cx="12192000" cy="62238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　　　　　　　　出荷時期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２　　　　　　　</a:t>
            </a:r>
            <a:r>
              <a:rPr lang="en-US" altLang="ja-JP" sz="2400" dirty="0"/>
              <a:t>8,892</a:t>
            </a:r>
            <a:r>
              <a:rPr lang="zh-TW" altLang="en-US" sz="2400" dirty="0"/>
              <a:t>個</a:t>
            </a:r>
            <a:r>
              <a:rPr lang="ja-JP" altLang="en-US" sz="2400" dirty="0"/>
              <a:t>　　　　　　　　　　　　</a:t>
            </a:r>
            <a:r>
              <a:rPr lang="en-US" altLang="ja-JP" sz="2400" dirty="0"/>
              <a:t>2018</a:t>
            </a:r>
            <a:r>
              <a:rPr lang="ja-JP" altLang="en-US" sz="2400" dirty="0"/>
              <a:t>年９月</a:t>
            </a:r>
            <a:r>
              <a:rPr lang="en-US" altLang="ja-JP" sz="2400" dirty="0"/>
              <a:t>18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2019/12/18</a:t>
            </a:r>
          </a:p>
          <a:p>
            <a:pPr marL="0" indent="0">
              <a:buNone/>
            </a:pPr>
            <a:r>
              <a:rPr lang="ja-JP" altLang="en-US" sz="2400" dirty="0"/>
              <a:t>本製品の製品番号</a:t>
            </a:r>
            <a:r>
              <a:rPr lang="en-US" altLang="ja-JP" sz="2400" dirty="0"/>
              <a:t>8J469</a:t>
            </a:r>
            <a:r>
              <a:rPr lang="ja-JP" altLang="en-US" sz="2400" dirty="0"/>
              <a:t>および</a:t>
            </a:r>
            <a:r>
              <a:rPr lang="en-US" altLang="ja-JP" sz="2400" dirty="0"/>
              <a:t>8J471</a:t>
            </a:r>
            <a:r>
              <a:rPr lang="ja-JP" altLang="en-US" sz="2400" dirty="0"/>
              <a:t>品の年次安定性モニタリングにおいて、保管期間として</a:t>
            </a:r>
            <a:r>
              <a:rPr lang="en-US" altLang="ja-JP" sz="2400" dirty="0"/>
              <a:t>15</a:t>
            </a:r>
            <a:r>
              <a:rPr lang="ja-JP" altLang="en-US" sz="2400" dirty="0"/>
              <a:t>ヶ月時点で有効成分の１つであるレチノール酢酸エステル（ビタミン</a:t>
            </a:r>
            <a:r>
              <a:rPr lang="en-US" altLang="ja-JP" sz="2400" dirty="0"/>
              <a:t>A</a:t>
            </a:r>
            <a:r>
              <a:rPr lang="ja-JP" altLang="en-US" sz="2400" dirty="0"/>
              <a:t>）の含量が規格下限を満たさない結果となりました。現時点では使用期限が残存していない製品ですが、当該</a:t>
            </a:r>
            <a:r>
              <a:rPr lang="en-US" altLang="ja-JP" sz="2400" dirty="0"/>
              <a:t>2</a:t>
            </a:r>
            <a:r>
              <a:rPr lang="ja-JP" altLang="en-US" sz="2400" dirty="0"/>
              <a:t>ロットを自主回収致します。　今回規格外となった試験は使用期限末日から約</a:t>
            </a:r>
            <a:r>
              <a:rPr lang="en-US" altLang="ja-JP" sz="2400" dirty="0"/>
              <a:t>2</a:t>
            </a:r>
            <a:r>
              <a:rPr lang="ja-JP" altLang="en-US" sz="2400" dirty="0"/>
              <a:t>ヵ月経過した時点で実施したものです（弊社では製造開始日を使用期限の起算日、出荷試験日を安定性試験の起算日としていますが、本剤は製造に１ヶ月以上を要する複雑な製造工程となっているため、使用期限末日と最終の安定性試験実施日の間には、製造に要する期間相当の差があります。）。使用期限の約</a:t>
            </a:r>
            <a:r>
              <a:rPr lang="en-US" altLang="ja-JP" sz="2400" dirty="0"/>
              <a:t>1</a:t>
            </a:r>
            <a:r>
              <a:rPr lang="ja-JP" altLang="en-US" sz="2400" dirty="0"/>
              <a:t>ヵ月前の時点では規格を満たしていますが、使用期限末日時点の含量に問題があった可能性を否定できない為、回収することとしました。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使用期限切れのものをなぜ回収されるのでしょうか？　医療現場の使用期限管理を信用していないことになります。　また、使用期限切れを回収するなら、他の製品回収との一貫性も取れません。なぜ当局は認めたのでしょうか？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2644</TotalTime>
  <Words>282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販売名：エレンタールＰ乳幼児用配合内用剤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238</cp:revision>
  <dcterms:created xsi:type="dcterms:W3CDTF">2015-03-05T03:29:01Z</dcterms:created>
  <dcterms:modified xsi:type="dcterms:W3CDTF">2019-12-20T03:46:46Z</dcterms:modified>
</cp:coreProperties>
</file>