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43" autoAdjust="0"/>
    <p:restoredTop sz="94660"/>
  </p:normalViewPr>
  <p:slideViewPr>
    <p:cSldViewPr snapToGrid="0">
      <p:cViewPr varScale="1">
        <p:scale>
          <a:sx n="48" d="100"/>
          <a:sy n="48" d="100"/>
        </p:scale>
        <p:origin x="72" y="109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2019/12/20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2019/12/20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509053"/>
          </a:xfrm>
        </p:spPr>
        <p:txBody>
          <a:bodyPr>
            <a:noAutofit/>
          </a:bodyPr>
          <a:lstStyle/>
          <a:p>
            <a:r>
              <a:rPr lang="ja-JP" altLang="en-US" sz="3100" dirty="0">
                <a:sym typeface="Wingdings" panose="05000000000000000000" pitchFamily="2" charset="2"/>
              </a:rPr>
              <a:t>販売名：バップフォー細粒２％　　</a:t>
            </a:r>
            <a:r>
              <a:rPr lang="ja-JP" altLang="en-US" sz="3100" dirty="0">
                <a:solidFill>
                  <a:srgbClr val="C00000"/>
                </a:solidFill>
                <a:sym typeface="Wingdings" panose="05000000000000000000" pitchFamily="2" charset="2"/>
              </a:rPr>
              <a:t>製品回収</a:t>
            </a:r>
            <a:endParaRPr kumimoji="1" lang="ja-JP" altLang="en-US" sz="3100" dirty="0">
              <a:solidFill>
                <a:srgbClr val="C00000"/>
              </a:solidFill>
            </a:endParaRPr>
          </a:p>
        </p:txBody>
      </p:sp>
      <p:sp>
        <p:nvSpPr>
          <p:cNvPr id="3" name="コンテンツ プレースホルダー 2"/>
          <p:cNvSpPr>
            <a:spLocks noGrp="1"/>
          </p:cNvSpPr>
          <p:nvPr>
            <p:ph idx="1"/>
          </p:nvPr>
        </p:nvSpPr>
        <p:spPr>
          <a:xfrm>
            <a:off x="0" y="634181"/>
            <a:ext cx="12192000" cy="6223821"/>
          </a:xfrm>
        </p:spPr>
        <p:txBody>
          <a:bodyPr>
            <a:noAutofit/>
          </a:bodyPr>
          <a:lstStyle/>
          <a:p>
            <a:pPr marL="0" indent="0">
              <a:buNone/>
            </a:pPr>
            <a:r>
              <a:rPr lang="ja-JP" altLang="en-US" sz="2400" dirty="0">
                <a:solidFill>
                  <a:schemeClr val="accent5">
                    <a:lumMod val="75000"/>
                  </a:schemeClr>
                </a:solidFill>
              </a:rPr>
              <a:t>対象ロット　　数量及　　　　　　　　　　　　　　出荷時期</a:t>
            </a:r>
            <a:endParaRPr lang="en-US" altLang="ja-JP" sz="2400" dirty="0">
              <a:solidFill>
                <a:schemeClr val="accent5">
                  <a:lumMod val="75000"/>
                </a:schemeClr>
              </a:solidFill>
            </a:endParaRPr>
          </a:p>
          <a:p>
            <a:pPr marL="0" indent="0">
              <a:buNone/>
            </a:pPr>
            <a:r>
              <a:rPr lang="ja-JP" altLang="en-US" sz="2400" dirty="0"/>
              <a:t>６　　　　　　　</a:t>
            </a:r>
            <a:r>
              <a:rPr lang="en-US" altLang="ja-JP" sz="2400" dirty="0"/>
              <a:t>60,024</a:t>
            </a:r>
            <a:r>
              <a:rPr lang="zh-TW" altLang="en-US" sz="2400" dirty="0"/>
              <a:t>個</a:t>
            </a:r>
            <a:r>
              <a:rPr lang="ja-JP" altLang="en-US" sz="2400" dirty="0"/>
              <a:t>　　　　　　　　　　　　平成</a:t>
            </a:r>
            <a:r>
              <a:rPr lang="en-US" altLang="ja-JP" sz="2400" dirty="0"/>
              <a:t>31</a:t>
            </a:r>
            <a:r>
              <a:rPr lang="ja-JP" altLang="en-US" sz="2400" dirty="0"/>
              <a:t>年４月８日～</a:t>
            </a:r>
            <a:r>
              <a:rPr lang="zh-TW" altLang="en-US" sz="2400" dirty="0"/>
              <a:t>令和元年</a:t>
            </a:r>
            <a:r>
              <a:rPr lang="en-US" altLang="zh-TW" sz="2400" dirty="0"/>
              <a:t>8</a:t>
            </a:r>
            <a:r>
              <a:rPr lang="zh-TW" altLang="en-US" sz="2400" dirty="0"/>
              <a:t>月</a:t>
            </a:r>
            <a:r>
              <a:rPr lang="ja-JP" altLang="en-US" sz="2400" dirty="0"/>
              <a:t>９</a:t>
            </a:r>
            <a:r>
              <a:rPr lang="zh-TW" altLang="en-US" sz="2400" dirty="0"/>
              <a:t>日</a:t>
            </a:r>
            <a:endParaRPr lang="en-US" altLang="ja-JP" sz="2400" dirty="0"/>
          </a:p>
          <a:p>
            <a:pPr marL="0" indent="0">
              <a:buNone/>
            </a:pPr>
            <a:r>
              <a:rPr lang="ja-JP" altLang="en-US" dirty="0">
                <a:solidFill>
                  <a:schemeClr val="accent5">
                    <a:lumMod val="75000"/>
                  </a:schemeClr>
                </a:solidFill>
              </a:rPr>
              <a:t>回収理由　</a:t>
            </a:r>
            <a:r>
              <a:rPr lang="en-US" altLang="ja-JP" dirty="0"/>
              <a:t>2019/11/21</a:t>
            </a:r>
          </a:p>
          <a:p>
            <a:pPr marL="0" indent="0">
              <a:buNone/>
            </a:pPr>
            <a:r>
              <a:rPr lang="ja-JP" altLang="en-US" dirty="0"/>
              <a:t>当該製品における直接包材であるヒートシールのシール不良が複数発見されたため、不良の可能性があるすべてのロットを自主回収いたします。</a:t>
            </a:r>
            <a:endParaRPr lang="en-US" altLang="ja-JP" dirty="0"/>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包装工程のインプロではもっと早く発見できなかったのでしょうか？</a:t>
            </a:r>
            <a:endParaRPr lang="en-US" altLang="ja-JP" dirty="0">
              <a:solidFill>
                <a:srgbClr val="C00000"/>
              </a:solidFill>
            </a:endParaRPr>
          </a:p>
          <a:p>
            <a:pPr marL="0" indent="0">
              <a:buNone/>
            </a:pPr>
            <a:r>
              <a:rPr lang="ja-JP" altLang="en-US" dirty="0">
                <a:solidFill>
                  <a:srgbClr val="C00000"/>
                </a:solidFill>
              </a:rPr>
              <a:t>もしピンホールならモニタリングは頻繁に行うのが良いかと。</a:t>
            </a:r>
            <a:endParaRPr lang="en-US" altLang="ja-JP" dirty="0">
              <a:solidFill>
                <a:srgbClr val="C00000"/>
              </a:solidFill>
            </a:endParaRPr>
          </a:p>
          <a:p>
            <a:pPr marL="0" indent="0">
              <a:buNone/>
            </a:pPr>
            <a:endParaRPr lang="en-US" altLang="ja-JP"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2635</TotalTime>
  <Words>89</Words>
  <Application>Microsoft Office PowerPoint</Application>
  <PresentationFormat>ワイド画面</PresentationFormat>
  <Paragraphs>8</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販売名：バップフォー細粒２％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238</cp:revision>
  <dcterms:created xsi:type="dcterms:W3CDTF">2015-03-05T03:29:01Z</dcterms:created>
  <dcterms:modified xsi:type="dcterms:W3CDTF">2019-12-20T03:39:03Z</dcterms:modified>
</cp:coreProperties>
</file>