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3" autoAdjust="0"/>
    <p:restoredTop sz="94660"/>
  </p:normalViewPr>
  <p:slideViewPr>
    <p:cSldViewPr snapToGrid="0">
      <p:cViewPr varScale="1">
        <p:scale>
          <a:sx n="48" d="100"/>
          <a:sy n="48" d="100"/>
        </p:scale>
        <p:origin x="72" y="10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509053"/>
          </a:xfrm>
        </p:spPr>
        <p:txBody>
          <a:bodyPr>
            <a:noAutofit/>
          </a:bodyPr>
          <a:lstStyle/>
          <a:p>
            <a:r>
              <a:rPr lang="ja-JP" altLang="en-US" sz="3100" dirty="0">
                <a:sym typeface="Wingdings" panose="05000000000000000000" pitchFamily="2" charset="2"/>
              </a:rPr>
              <a:t>販売名：エスト　ライブリッシュ　リップベース　　</a:t>
            </a:r>
            <a:r>
              <a:rPr lang="ja-JP" altLang="en-US" sz="31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1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34181"/>
            <a:ext cx="12192000" cy="62238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対象ロット　　数量及　　　　　　　　　　　　　　出荷時期</a:t>
            </a:r>
            <a:endParaRPr lang="en-US" altLang="ja-JP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TW" sz="2400" dirty="0"/>
              <a:t>2359</a:t>
            </a:r>
            <a:r>
              <a:rPr lang="ja-JP" altLang="en-US" sz="2400" dirty="0"/>
              <a:t>　　　　　</a:t>
            </a:r>
            <a:r>
              <a:rPr lang="en-US" altLang="zh-TW" sz="2400" dirty="0"/>
              <a:t>5760</a:t>
            </a:r>
            <a:r>
              <a:rPr lang="zh-TW" altLang="en-US" sz="2400" dirty="0"/>
              <a:t>個</a:t>
            </a:r>
            <a:r>
              <a:rPr lang="ja-JP" altLang="en-US" sz="2400" dirty="0"/>
              <a:t>　　　　　　　　　　　　</a:t>
            </a:r>
            <a:r>
              <a:rPr lang="zh-TW" altLang="en-US" sz="2400" dirty="0"/>
              <a:t>令和元年</a:t>
            </a:r>
            <a:r>
              <a:rPr lang="en-US" altLang="zh-TW" sz="2400" dirty="0"/>
              <a:t>8</a:t>
            </a:r>
            <a:r>
              <a:rPr lang="zh-TW" altLang="en-US" sz="2400" dirty="0"/>
              <a:t>月</a:t>
            </a:r>
            <a:r>
              <a:rPr lang="en-US" altLang="zh-TW" sz="2400" dirty="0"/>
              <a:t>30</a:t>
            </a:r>
            <a:r>
              <a:rPr lang="zh-TW" altLang="en-US" sz="2400" dirty="0"/>
              <a:t>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2019/11/21</a:t>
            </a:r>
          </a:p>
          <a:p>
            <a:pPr marL="0" indent="0">
              <a:buNone/>
            </a:pPr>
            <a:r>
              <a:rPr lang="ja-JP" altLang="en-US" dirty="0"/>
              <a:t>処方変更を伴う製品リニューアルの際に、誤ってリニューアル前のバルクを充填したため、成分表示に下記の齟齬が生じました。よって、当該ロットを自主回収します。詳細は以下の通り</a:t>
            </a:r>
          </a:p>
          <a:p>
            <a:pPr marL="0" indent="0">
              <a:buNone/>
            </a:pPr>
            <a:r>
              <a:rPr lang="ja-JP" altLang="en-US" dirty="0"/>
              <a:t>■本来記載が必要な成分：以下の３成分が記載されていなかった。</a:t>
            </a:r>
          </a:p>
          <a:p>
            <a:pPr marL="0" indent="0">
              <a:buNone/>
            </a:pPr>
            <a:r>
              <a:rPr lang="ja-JP" altLang="en-US" dirty="0"/>
              <a:t>カラギーナン、合成金雲母、プロピルパラベン</a:t>
            </a:r>
          </a:p>
          <a:p>
            <a:pPr marL="0" indent="0">
              <a:buNone/>
            </a:pPr>
            <a:r>
              <a:rPr lang="ja-JP" altLang="en-US" dirty="0"/>
              <a:t>■本来記載が不要な成分：以下の２成分が記載されていた。</a:t>
            </a:r>
          </a:p>
          <a:p>
            <a:pPr marL="0" indent="0">
              <a:buNone/>
            </a:pPr>
            <a:r>
              <a:rPr lang="ja-JP" altLang="en-US" dirty="0"/>
              <a:t>メチコン、酸化スズ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変更管理のミスです。しかし、試験の指図は新旧どちらだったのでしょう？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たぶん新だったのでしょう。充填の指示はどうだったか？　どんなミスだったか？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2625</TotalTime>
  <Words>149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販売名：エスト　ライブリッシュ　リップベース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235</cp:revision>
  <dcterms:created xsi:type="dcterms:W3CDTF">2015-03-05T03:29:01Z</dcterms:created>
  <dcterms:modified xsi:type="dcterms:W3CDTF">2019-12-20T03:16:17Z</dcterms:modified>
</cp:coreProperties>
</file>