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3" autoAdjust="0"/>
    <p:restoredTop sz="94660"/>
  </p:normalViewPr>
  <p:slideViewPr>
    <p:cSldViewPr snapToGrid="0">
      <p:cViewPr varScale="1">
        <p:scale>
          <a:sx n="48" d="100"/>
          <a:sy n="48" d="100"/>
        </p:scale>
        <p:origin x="72" y="10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509053"/>
          </a:xfrm>
        </p:spPr>
        <p:txBody>
          <a:bodyPr>
            <a:noAutofit/>
          </a:bodyPr>
          <a:lstStyle/>
          <a:p>
            <a:r>
              <a:rPr lang="ja-JP" altLang="en-US" sz="3100" dirty="0">
                <a:sym typeface="Wingdings" panose="05000000000000000000" pitchFamily="2" charset="2"/>
              </a:rPr>
              <a:t>販売名：プラバスタチンＮａ錠１０ｍｇ「テバ」　　</a:t>
            </a:r>
            <a:r>
              <a:rPr lang="ja-JP" altLang="en-US" sz="31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1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766916"/>
            <a:ext cx="12192000" cy="60910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対象ロット　　数量及　　　　　　　　　　　　　　出荷時期</a:t>
            </a:r>
            <a:endParaRPr lang="en-US" altLang="ja-JP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３　　　　　　　</a:t>
            </a:r>
            <a:r>
              <a:rPr lang="en-US" altLang="ja-JP" sz="2400" dirty="0"/>
              <a:t>17,380</a:t>
            </a:r>
            <a:r>
              <a:rPr lang="ja-JP" altLang="en-US" sz="2400" dirty="0"/>
              <a:t>　　　　</a:t>
            </a:r>
            <a:r>
              <a:rPr lang="en-US" altLang="ja-JP" sz="2400" dirty="0"/>
              <a:t>2017</a:t>
            </a:r>
            <a:r>
              <a:rPr lang="ja-JP" altLang="en-US" sz="2400" dirty="0"/>
              <a:t>年</a:t>
            </a:r>
            <a:r>
              <a:rPr lang="en-US" altLang="ja-JP" sz="2400" dirty="0"/>
              <a:t>08</a:t>
            </a:r>
            <a:r>
              <a:rPr lang="ja-JP" altLang="en-US" sz="2400" dirty="0"/>
              <a:t>月</a:t>
            </a:r>
            <a:r>
              <a:rPr lang="en-US" altLang="ja-JP" sz="2400" dirty="0"/>
              <a:t>01</a:t>
            </a:r>
            <a:r>
              <a:rPr lang="ja-JP" altLang="en-US" sz="2400" dirty="0"/>
              <a:t>日～</a:t>
            </a:r>
            <a:r>
              <a:rPr lang="en-US" altLang="ja-JP" sz="2400" dirty="0"/>
              <a:t>2019</a:t>
            </a:r>
            <a:r>
              <a:rPr lang="ja-JP" altLang="en-US" sz="2400" dirty="0"/>
              <a:t>年</a:t>
            </a:r>
            <a:r>
              <a:rPr lang="en-US" altLang="ja-JP" sz="2400" dirty="0"/>
              <a:t>05</a:t>
            </a:r>
            <a:r>
              <a:rPr lang="ja-JP" altLang="en-US" sz="2400" dirty="0"/>
              <a:t>月</a:t>
            </a:r>
            <a:r>
              <a:rPr lang="en-US" altLang="ja-JP" sz="2400" dirty="0"/>
              <a:t>30</a:t>
            </a:r>
            <a:r>
              <a:rPr lang="ja-JP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2019/11/13</a:t>
            </a:r>
          </a:p>
          <a:p>
            <a:pPr marL="0" indent="0">
              <a:buNone/>
            </a:pPr>
            <a:r>
              <a:rPr lang="ja-JP" altLang="en-US" dirty="0"/>
              <a:t>本製品の安定性モニタリングにおいて定量試験を行ったところ、有効期限内で承認規格に適合しない結果が得られました。　これを受け参考品を調査した結果、当該ロットについては承認規格に適合しない結果が得られたため、当該ロットを自主回収することとしました。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rgbClr val="C00000"/>
                </a:solidFill>
              </a:rPr>
              <a:t>25℃×60</a:t>
            </a:r>
            <a:r>
              <a:rPr lang="ja-JP" altLang="en-US" dirty="0">
                <a:solidFill>
                  <a:srgbClr val="C00000"/>
                </a:solidFill>
              </a:rPr>
              <a:t>％で規格に適合しなかったので、承認当時の保管条件（成り行き室温）の参考品を試験したら規格に適合しなかったのでしょう。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なぜ今頃わかるのでしょうか？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前から安定性試験モニタリングをされているかと思います。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2617</TotalTime>
  <Words>145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販売名：プラバスタチンＮａ錠１０ｍｇ「テバ」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234</cp:revision>
  <dcterms:created xsi:type="dcterms:W3CDTF">2015-03-05T03:29:01Z</dcterms:created>
  <dcterms:modified xsi:type="dcterms:W3CDTF">2019-12-20T03:08:30Z</dcterms:modified>
</cp:coreProperties>
</file>