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3" autoAdjust="0"/>
    <p:restoredTop sz="94660"/>
  </p:normalViewPr>
  <p:slideViewPr>
    <p:cSldViewPr snapToGrid="0">
      <p:cViewPr varScale="1">
        <p:scale>
          <a:sx n="48" d="100"/>
          <a:sy n="48" d="100"/>
        </p:scale>
        <p:origin x="72" y="10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09053"/>
          </a:xfrm>
        </p:spPr>
        <p:txBody>
          <a:bodyPr>
            <a:noAutofit/>
          </a:bodyPr>
          <a:lstStyle/>
          <a:p>
            <a:r>
              <a:rPr lang="ja-JP" altLang="en-US" sz="3100" dirty="0">
                <a:sym typeface="Wingdings" panose="05000000000000000000" pitchFamily="2" charset="2"/>
              </a:rPr>
              <a:t>販売名：ビゼラック</a:t>
            </a:r>
            <a:r>
              <a:rPr lang="en-US" altLang="ja-JP" sz="3100" dirty="0">
                <a:sym typeface="Wingdings" panose="05000000000000000000" pitchFamily="2" charset="2"/>
              </a:rPr>
              <a:t>EC2000</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766916"/>
            <a:ext cx="12192000" cy="6091086"/>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対象ロットを特定せず、製造記号・使用期限の印字のないものを回収対象とします。</a:t>
            </a:r>
            <a:endParaRPr lang="en-US" altLang="ja-JP" sz="2400" dirty="0"/>
          </a:p>
          <a:p>
            <a:pPr marL="0" indent="0">
              <a:buNone/>
            </a:pPr>
            <a:r>
              <a:rPr lang="ja-JP" altLang="en-US" dirty="0">
                <a:solidFill>
                  <a:schemeClr val="accent5">
                    <a:lumMod val="75000"/>
                  </a:schemeClr>
                </a:solidFill>
              </a:rPr>
              <a:t>回収理由　</a:t>
            </a:r>
            <a:r>
              <a:rPr lang="en-US" altLang="ja-JP" dirty="0"/>
              <a:t>2019/11/25</a:t>
            </a:r>
          </a:p>
          <a:p>
            <a:pPr marL="0" indent="0">
              <a:buNone/>
            </a:pPr>
            <a:r>
              <a:rPr lang="ja-JP" altLang="en-US" dirty="0"/>
              <a:t>製品の直接の容器（化粧箱）に、製造記号・使用期限の印字のないものが店舗販売業者の店頭で</a:t>
            </a:r>
            <a:r>
              <a:rPr lang="en-US" altLang="ja-JP" dirty="0"/>
              <a:t>1</a:t>
            </a:r>
            <a:r>
              <a:rPr lang="ja-JP" altLang="en-US" dirty="0"/>
              <a:t>箱発見されました。当該製品の製造記録を確認した結果、この印字不良は他に発生している可能性は極めて少ないものと考えられましたが、その可能性が完全には排除できないことから、製造記号・使用期限の印字のないものがあった場合、市場より回収を行うことといたしました。</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印字のないものは製品回収ではなく、返品ではないでしょうか？</a:t>
            </a:r>
            <a:endParaRPr lang="en-US" altLang="ja-JP" dirty="0">
              <a:solidFill>
                <a:srgbClr val="C00000"/>
              </a:solidFill>
            </a:endParaRPr>
          </a:p>
          <a:p>
            <a:pPr marL="0" indent="0">
              <a:buNone/>
            </a:pPr>
            <a:r>
              <a:rPr lang="ja-JP" altLang="en-US" dirty="0">
                <a:solidFill>
                  <a:srgbClr val="C00000"/>
                </a:solidFill>
              </a:rPr>
              <a:t>こんな回収は初めてです。</a:t>
            </a:r>
            <a:endParaRPr lang="en-US" altLang="ja-JP" dirty="0">
              <a:solidFill>
                <a:srgbClr val="C00000"/>
              </a:solidFill>
            </a:endParaRPr>
          </a:p>
          <a:p>
            <a:pPr marL="0" indent="0">
              <a:buNone/>
            </a:pPr>
            <a:r>
              <a:rPr lang="ja-JP" altLang="en-US" dirty="0">
                <a:solidFill>
                  <a:srgbClr val="C00000"/>
                </a:solidFill>
              </a:rPr>
              <a:t>監麻課はどう考えて、回収を受け入れたのでしょうか？</a:t>
            </a:r>
            <a:endParaRPr lang="en-US" altLang="ja-JP" dirty="0">
              <a:solidFill>
                <a:srgbClr val="C00000"/>
              </a:solidFill>
            </a:endParaRPr>
          </a:p>
          <a:p>
            <a:pPr marL="0" indent="0">
              <a:buNone/>
            </a:pPr>
            <a:r>
              <a:rPr lang="ja-JP" altLang="en-US">
                <a:solidFill>
                  <a:srgbClr val="C00000"/>
                </a:solidFill>
              </a:rPr>
              <a:t>あるいは回収させたのでしょうか？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2601</TotalTime>
  <Words>175</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販売名：ビゼラックEC2000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232</cp:revision>
  <dcterms:created xsi:type="dcterms:W3CDTF">2015-03-05T03:29:01Z</dcterms:created>
  <dcterms:modified xsi:type="dcterms:W3CDTF">2019-12-20T02:52:24Z</dcterms:modified>
</cp:coreProperties>
</file>