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43" autoAdjust="0"/>
    <p:restoredTop sz="94660"/>
  </p:normalViewPr>
  <p:slideViewPr>
    <p:cSldViewPr snapToGrid="0">
      <p:cViewPr varScale="1">
        <p:scale>
          <a:sx n="58" d="100"/>
          <a:sy n="58" d="100"/>
        </p:scale>
        <p:origin x="62" y="8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2019/12/20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2019/12/20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1094072"/>
          </a:xfrm>
        </p:spPr>
        <p:txBody>
          <a:bodyPr>
            <a:noAutofit/>
          </a:bodyPr>
          <a:lstStyle/>
          <a:p>
            <a:r>
              <a:rPr lang="ja-JP" altLang="en-US" sz="3100" dirty="0">
                <a:sym typeface="Wingdings" panose="05000000000000000000" pitchFamily="2" charset="2"/>
              </a:rPr>
              <a:t>販売名：</a:t>
            </a:r>
            <a:r>
              <a:rPr lang="en-US" altLang="ja-JP" sz="3100" dirty="0">
                <a:sym typeface="Wingdings" panose="05000000000000000000" pitchFamily="2" charset="2"/>
              </a:rPr>
              <a:t>(1)</a:t>
            </a:r>
            <a:r>
              <a:rPr lang="ja-JP" altLang="en-US" sz="3100" dirty="0">
                <a:sym typeface="Wingdings" panose="05000000000000000000" pitchFamily="2" charset="2"/>
              </a:rPr>
              <a:t>ピバレフリン点眼液</a:t>
            </a:r>
            <a:r>
              <a:rPr lang="en-US" altLang="ja-JP" sz="3100" dirty="0">
                <a:sym typeface="Wingdings" panose="05000000000000000000" pitchFamily="2" charset="2"/>
              </a:rPr>
              <a:t>0.1</a:t>
            </a:r>
            <a:r>
              <a:rPr lang="ja-JP" altLang="en-US" sz="3100" dirty="0">
                <a:sym typeface="Wingdings" panose="05000000000000000000" pitchFamily="2" charset="2"/>
              </a:rPr>
              <a:t>％</a:t>
            </a:r>
            <a:br>
              <a:rPr lang="ja-JP" altLang="en-US" sz="3100" dirty="0">
                <a:sym typeface="Wingdings" panose="05000000000000000000" pitchFamily="2" charset="2"/>
              </a:rPr>
            </a:br>
            <a:r>
              <a:rPr lang="ja-JP" altLang="en-US" sz="3100" dirty="0">
                <a:sym typeface="Wingdings" panose="05000000000000000000" pitchFamily="2" charset="2"/>
              </a:rPr>
              <a:t>　　　　　　 </a:t>
            </a:r>
            <a:r>
              <a:rPr lang="en-US" altLang="ja-JP" sz="3100" dirty="0">
                <a:sym typeface="Wingdings" panose="05000000000000000000" pitchFamily="2" charset="2"/>
              </a:rPr>
              <a:t>(2)</a:t>
            </a:r>
            <a:r>
              <a:rPr lang="ja-JP" altLang="en-US" sz="3100" dirty="0">
                <a:sym typeface="Wingdings" panose="05000000000000000000" pitchFamily="2" charset="2"/>
              </a:rPr>
              <a:t>ピバレフリン点眼液</a:t>
            </a:r>
            <a:r>
              <a:rPr lang="en-US" altLang="ja-JP" sz="3100" dirty="0">
                <a:sym typeface="Wingdings" panose="05000000000000000000" pitchFamily="2" charset="2"/>
              </a:rPr>
              <a:t>0.04</a:t>
            </a:r>
            <a:r>
              <a:rPr lang="ja-JP" altLang="en-US" sz="3100" dirty="0">
                <a:sym typeface="Wingdings" panose="05000000000000000000" pitchFamily="2" charset="2"/>
              </a:rPr>
              <a:t>％　　</a:t>
            </a:r>
            <a:r>
              <a:rPr lang="ja-JP" altLang="en-US" sz="3100" dirty="0">
                <a:solidFill>
                  <a:srgbClr val="C00000"/>
                </a:solidFill>
                <a:sym typeface="Wingdings" panose="05000000000000000000" pitchFamily="2" charset="2"/>
              </a:rPr>
              <a:t>製品回収</a:t>
            </a:r>
            <a:endParaRPr kumimoji="1" lang="ja-JP" altLang="en-US" sz="3100" dirty="0">
              <a:solidFill>
                <a:srgbClr val="C00000"/>
              </a:solidFill>
            </a:endParaRPr>
          </a:p>
        </p:txBody>
      </p:sp>
      <p:sp>
        <p:nvSpPr>
          <p:cNvPr id="3" name="コンテンツ プレースホルダー 2"/>
          <p:cNvSpPr>
            <a:spLocks noGrp="1"/>
          </p:cNvSpPr>
          <p:nvPr>
            <p:ph idx="1"/>
          </p:nvPr>
        </p:nvSpPr>
        <p:spPr>
          <a:xfrm>
            <a:off x="0" y="1444487"/>
            <a:ext cx="12192000" cy="5413515"/>
          </a:xfrm>
        </p:spPr>
        <p:txBody>
          <a:bodyPr>
            <a:noAutofit/>
          </a:bodyPr>
          <a:lstStyle/>
          <a:p>
            <a:pPr marL="0" indent="0">
              <a:buNone/>
            </a:pPr>
            <a:r>
              <a:rPr lang="ja-JP" altLang="en-US" sz="2400" dirty="0">
                <a:solidFill>
                  <a:schemeClr val="accent5">
                    <a:lumMod val="75000"/>
                  </a:schemeClr>
                </a:solidFill>
              </a:rPr>
              <a:t>対象ロット　　数量及　　　　　　　　　　　　　　出荷時期</a:t>
            </a:r>
            <a:endParaRPr lang="en-US" altLang="ja-JP" sz="2400" dirty="0">
              <a:solidFill>
                <a:schemeClr val="accent5">
                  <a:lumMod val="75000"/>
                </a:schemeClr>
              </a:solidFill>
            </a:endParaRPr>
          </a:p>
          <a:p>
            <a:pPr marL="0" indent="0">
              <a:buNone/>
            </a:pPr>
            <a:r>
              <a:rPr lang="ja-JP" altLang="en-US" sz="2400" dirty="0"/>
              <a:t>２　　　　　</a:t>
            </a:r>
            <a:r>
              <a:rPr lang="en-US" altLang="ja-JP" sz="2400" dirty="0"/>
              <a:t>20,840</a:t>
            </a:r>
            <a:r>
              <a:rPr lang="zh-TW" altLang="en-US" sz="2400" dirty="0"/>
              <a:t>個</a:t>
            </a:r>
            <a:r>
              <a:rPr lang="ja-JP" altLang="en-US" sz="2400" dirty="0"/>
              <a:t>　　　　　　　　　　　　</a:t>
            </a:r>
            <a:r>
              <a:rPr lang="en-US" altLang="ja-JP" sz="2400" dirty="0"/>
              <a:t>2019</a:t>
            </a:r>
            <a:r>
              <a:rPr lang="zh-TW" altLang="en-US" sz="2400" dirty="0"/>
              <a:t>年</a:t>
            </a:r>
            <a:r>
              <a:rPr lang="ja-JP" altLang="en-US" sz="2400" dirty="0"/>
              <a:t>２</a:t>
            </a:r>
            <a:r>
              <a:rPr lang="zh-TW" altLang="en-US" sz="2400" dirty="0"/>
              <a:t>月</a:t>
            </a:r>
            <a:r>
              <a:rPr lang="en-US" altLang="ja-JP" sz="2400" dirty="0"/>
              <a:t>14</a:t>
            </a:r>
            <a:r>
              <a:rPr lang="zh-TW" altLang="en-US" sz="2400" dirty="0"/>
              <a:t>日</a:t>
            </a:r>
            <a:r>
              <a:rPr lang="ja-JP" altLang="en-US" sz="2400"/>
              <a:t>＆</a:t>
            </a:r>
            <a:r>
              <a:rPr lang="en-US" altLang="ja-JP" sz="2400"/>
              <a:t>2019</a:t>
            </a:r>
            <a:r>
              <a:rPr lang="ja-JP" altLang="en-US" sz="2400" dirty="0"/>
              <a:t>年</a:t>
            </a:r>
            <a:r>
              <a:rPr lang="en-US" altLang="ja-JP" sz="2400" dirty="0"/>
              <a:t>9</a:t>
            </a:r>
            <a:r>
              <a:rPr lang="ja-JP" altLang="en-US" sz="2400" dirty="0"/>
              <a:t>月</a:t>
            </a:r>
            <a:r>
              <a:rPr lang="en-US" altLang="ja-JP" sz="2400" dirty="0"/>
              <a:t>4</a:t>
            </a:r>
            <a:r>
              <a:rPr lang="ja-JP" altLang="en-US" sz="2400" dirty="0"/>
              <a:t>日</a:t>
            </a:r>
            <a:endParaRPr lang="en-US" altLang="ja-JP" sz="2400" dirty="0"/>
          </a:p>
          <a:p>
            <a:pPr marL="0" indent="0">
              <a:buNone/>
            </a:pPr>
            <a:r>
              <a:rPr lang="ja-JP" altLang="en-US" dirty="0">
                <a:solidFill>
                  <a:schemeClr val="accent5">
                    <a:lumMod val="75000"/>
                  </a:schemeClr>
                </a:solidFill>
              </a:rPr>
              <a:t>回収理由　</a:t>
            </a:r>
            <a:r>
              <a:rPr lang="en-US" altLang="ja-JP" dirty="0"/>
              <a:t>2019/11/28</a:t>
            </a:r>
          </a:p>
          <a:p>
            <a:pPr marL="0" indent="0">
              <a:buNone/>
            </a:pPr>
            <a:r>
              <a:rPr lang="ja-JP" altLang="en-US" dirty="0"/>
              <a:t>同一製造ラインで製造している他社製品において、ガラス異物が発見されたという品質情報を入手しました。調査の結果、当該製品においてもガラス異物の混入が認められたため混入の可能性があるすべてのロットを自主的に回収することにいたしました。</a:t>
            </a:r>
            <a:endParaRPr lang="en-US" altLang="ja-JP" dirty="0"/>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同一ラインでの回収２社目です。</a:t>
            </a:r>
            <a:endParaRPr lang="en-US" altLang="ja-JP" dirty="0">
              <a:solidFill>
                <a:srgbClr val="C00000"/>
              </a:solidFill>
            </a:endParaRPr>
          </a:p>
          <a:p>
            <a:pPr marL="0" indent="0">
              <a:buNone/>
            </a:pP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2643</TotalTime>
  <Words>118</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販売名：(1)ピバレフリン点眼液0.1％ 　　　　　　 (2)ピバレフリン点眼液0.04％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237</cp:revision>
  <dcterms:created xsi:type="dcterms:W3CDTF">2015-03-05T03:29:01Z</dcterms:created>
  <dcterms:modified xsi:type="dcterms:W3CDTF">2019-12-20T04:07:41Z</dcterms:modified>
</cp:coreProperties>
</file>