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58" d="100"/>
          <a:sy n="58" d="100"/>
        </p:scale>
        <p:origin x="62" y="8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1094072"/>
          </a:xfrm>
        </p:spPr>
        <p:txBody>
          <a:bodyPr>
            <a:noAutofit/>
          </a:bodyPr>
          <a:lstStyle/>
          <a:p>
            <a:r>
              <a:rPr lang="ja-JP" altLang="en-US" sz="3100" dirty="0">
                <a:sym typeface="Wingdings" panose="05000000000000000000" pitchFamily="2" charset="2"/>
              </a:rPr>
              <a:t>販売名：</a:t>
            </a:r>
            <a:r>
              <a:rPr lang="en-US" altLang="ja-JP" sz="3100" dirty="0">
                <a:sym typeface="Wingdings" panose="05000000000000000000" pitchFamily="2" charset="2"/>
              </a:rPr>
              <a:t>(1)</a:t>
            </a:r>
            <a:r>
              <a:rPr lang="ja-JP" altLang="en-US" sz="3100" dirty="0">
                <a:sym typeface="Wingdings" panose="05000000000000000000" pitchFamily="2" charset="2"/>
              </a:rPr>
              <a:t>ピバレフリン点眼液</a:t>
            </a:r>
            <a:r>
              <a:rPr lang="en-US" altLang="ja-JP" sz="3100" dirty="0">
                <a:sym typeface="Wingdings" panose="05000000000000000000" pitchFamily="2" charset="2"/>
              </a:rPr>
              <a:t>0.1</a:t>
            </a:r>
            <a:r>
              <a:rPr lang="ja-JP" altLang="en-US" sz="3100" dirty="0">
                <a:sym typeface="Wingdings" panose="05000000000000000000" pitchFamily="2" charset="2"/>
              </a:rPr>
              <a:t>％</a:t>
            </a:r>
            <a:br>
              <a:rPr lang="ja-JP" altLang="en-US" sz="3100" dirty="0">
                <a:sym typeface="Wingdings" panose="05000000000000000000" pitchFamily="2" charset="2"/>
              </a:rPr>
            </a:br>
            <a:r>
              <a:rPr lang="ja-JP" altLang="en-US" sz="3100" dirty="0">
                <a:sym typeface="Wingdings" panose="05000000000000000000" pitchFamily="2" charset="2"/>
              </a:rPr>
              <a:t>　　　　　　 </a:t>
            </a:r>
            <a:r>
              <a:rPr lang="en-US" altLang="ja-JP" sz="3100" dirty="0">
                <a:sym typeface="Wingdings" panose="05000000000000000000" pitchFamily="2" charset="2"/>
              </a:rPr>
              <a:t>(2)</a:t>
            </a:r>
            <a:r>
              <a:rPr lang="ja-JP" altLang="en-US" sz="3100" dirty="0">
                <a:sym typeface="Wingdings" panose="05000000000000000000" pitchFamily="2" charset="2"/>
              </a:rPr>
              <a:t>ピバレフリン点眼液</a:t>
            </a:r>
            <a:r>
              <a:rPr lang="en-US" altLang="ja-JP" sz="3100" dirty="0">
                <a:sym typeface="Wingdings" panose="05000000000000000000" pitchFamily="2" charset="2"/>
              </a:rPr>
              <a:t>0.04</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444487"/>
            <a:ext cx="12192000" cy="5413515"/>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２　　　　　</a:t>
            </a:r>
            <a:r>
              <a:rPr lang="en-US" altLang="ja-JP" sz="2400" dirty="0"/>
              <a:t>20,840</a:t>
            </a:r>
            <a:r>
              <a:rPr lang="zh-TW" altLang="en-US" sz="2400" dirty="0"/>
              <a:t>個</a:t>
            </a:r>
            <a:r>
              <a:rPr lang="ja-JP" altLang="en-US" sz="2400" dirty="0"/>
              <a:t>　　　　　　　　　　　　</a:t>
            </a:r>
            <a:r>
              <a:rPr lang="en-US" altLang="ja-JP" sz="2400" dirty="0"/>
              <a:t>2019</a:t>
            </a:r>
            <a:r>
              <a:rPr lang="zh-TW" altLang="en-US" sz="2400" dirty="0"/>
              <a:t>年</a:t>
            </a:r>
            <a:r>
              <a:rPr lang="ja-JP" altLang="en-US" sz="2400" dirty="0"/>
              <a:t>２</a:t>
            </a:r>
            <a:r>
              <a:rPr lang="zh-TW" altLang="en-US" sz="2400" dirty="0"/>
              <a:t>月</a:t>
            </a:r>
            <a:r>
              <a:rPr lang="en-US" altLang="ja-JP" sz="2400" dirty="0"/>
              <a:t>14</a:t>
            </a:r>
            <a:r>
              <a:rPr lang="zh-TW" altLang="en-US" sz="2400" dirty="0"/>
              <a:t>日</a:t>
            </a:r>
            <a:r>
              <a:rPr lang="ja-JP" altLang="en-US" sz="2400"/>
              <a:t>＆</a:t>
            </a:r>
            <a:r>
              <a:rPr lang="en-US" altLang="ja-JP" sz="2400"/>
              <a:t>2019</a:t>
            </a:r>
            <a:r>
              <a:rPr lang="ja-JP" altLang="en-US" sz="2400" dirty="0"/>
              <a:t>年</a:t>
            </a:r>
            <a:r>
              <a:rPr lang="en-US" altLang="ja-JP" sz="2400" dirty="0"/>
              <a:t>9</a:t>
            </a:r>
            <a:r>
              <a:rPr lang="ja-JP" altLang="en-US" sz="2400" dirty="0"/>
              <a:t>月</a:t>
            </a:r>
            <a:r>
              <a:rPr lang="en-US" altLang="ja-JP" sz="2400" dirty="0"/>
              <a:t>4</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2019/11/28</a:t>
            </a:r>
          </a:p>
          <a:p>
            <a:pPr marL="0" indent="0">
              <a:buNone/>
            </a:pPr>
            <a:r>
              <a:rPr lang="ja-JP" altLang="en-US" dirty="0"/>
              <a:t>同一製造ラインで製造している他社製品において、ガラス異物が発見されたという品質情報を入手しました。調査の結果、当該製品においてもガラス異物の混入が認められたため混入の可能性があるすべてのロットを自主的に回収することにいた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同一ラインでの回収２社目です。</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TotalTime>
  <Words>118</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販売名：(1)ピバレフリン点眼液0.1％ 　　　　　　 (2)ピバレフリン点眼液0.04％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237</cp:revision>
  <dcterms:created xsi:type="dcterms:W3CDTF">2015-03-05T03:29:01Z</dcterms:created>
  <dcterms:modified xsi:type="dcterms:W3CDTF">2019-12-20T04:07:41Z</dcterms:modified>
</cp:coreProperties>
</file>