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43" autoAdjust="0"/>
    <p:restoredTop sz="94660"/>
  </p:normalViewPr>
  <p:slideViewPr>
    <p:cSldViewPr snapToGrid="0">
      <p:cViewPr varScale="1">
        <p:scale>
          <a:sx n="48" d="100"/>
          <a:sy n="48" d="100"/>
        </p:scale>
        <p:origin x="72" y="10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25128"/>
            <a:ext cx="12192000" cy="509053"/>
          </a:xfrm>
        </p:spPr>
        <p:txBody>
          <a:bodyPr>
            <a:noAutofit/>
          </a:bodyPr>
          <a:lstStyle/>
          <a:p>
            <a:r>
              <a:rPr lang="ja-JP" altLang="en-US" sz="3100" dirty="0">
                <a:sym typeface="Wingdings" panose="05000000000000000000" pitchFamily="2" charset="2"/>
              </a:rPr>
              <a:t>販売名：ミノサイクリン塩酸塩点滴静注用</a:t>
            </a:r>
            <a:r>
              <a:rPr lang="en-US" altLang="ja-JP" sz="3100" dirty="0">
                <a:sym typeface="Wingdings" panose="05000000000000000000" pitchFamily="2" charset="2"/>
              </a:rPr>
              <a:t>100mg</a:t>
            </a:r>
            <a:r>
              <a:rPr lang="ja-JP" altLang="en-US" sz="3100" dirty="0">
                <a:sym typeface="Wingdings" panose="05000000000000000000" pitchFamily="2" charset="2"/>
              </a:rPr>
              <a:t>「タイヨー」　　</a:t>
            </a:r>
            <a:r>
              <a:rPr lang="ja-JP" altLang="en-US" sz="31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31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766916"/>
            <a:ext cx="12192000" cy="60910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>
                <a:solidFill>
                  <a:schemeClr val="accent5">
                    <a:lumMod val="75000"/>
                  </a:schemeClr>
                </a:solidFill>
              </a:rPr>
              <a:t>対象ロット　　数量及　　　　　　　　　　　　　　出荷時期</a:t>
            </a:r>
            <a:endParaRPr lang="en-US" altLang="ja-JP" sz="24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400" dirty="0"/>
              <a:t>２　　　　　　　</a:t>
            </a:r>
            <a:r>
              <a:rPr lang="en-US" altLang="ja-JP" sz="2400" dirty="0"/>
              <a:t>4,775</a:t>
            </a:r>
            <a:r>
              <a:rPr lang="ja-JP" altLang="en-US" sz="2400" dirty="0"/>
              <a:t>箱　　　　　</a:t>
            </a:r>
            <a:r>
              <a:rPr lang="en-US" altLang="ja-JP" sz="2400" dirty="0"/>
              <a:t>2018</a:t>
            </a:r>
            <a:r>
              <a:rPr lang="ja-JP" altLang="en-US" sz="2400" dirty="0"/>
              <a:t>年４月</a:t>
            </a:r>
            <a:r>
              <a:rPr lang="en-US" altLang="ja-JP" sz="2400" dirty="0"/>
              <a:t>24</a:t>
            </a:r>
            <a:r>
              <a:rPr lang="ja-JP" altLang="en-US" sz="2400" dirty="0"/>
              <a:t>日 ～</a:t>
            </a:r>
            <a:r>
              <a:rPr lang="en-US" altLang="ja-JP" sz="2400" dirty="0"/>
              <a:t>2019</a:t>
            </a:r>
            <a:r>
              <a:rPr lang="ja-JP" altLang="en-US" sz="2400" dirty="0"/>
              <a:t>年</a:t>
            </a:r>
            <a:r>
              <a:rPr lang="en-US" altLang="ja-JP" sz="2400" dirty="0"/>
              <a:t>11</a:t>
            </a:r>
            <a:r>
              <a:rPr lang="ja-JP" altLang="en-US" sz="2400" dirty="0"/>
              <a:t>月</a:t>
            </a:r>
            <a:r>
              <a:rPr lang="en-US" altLang="ja-JP" sz="2400" dirty="0"/>
              <a:t>12</a:t>
            </a:r>
            <a:r>
              <a:rPr lang="ja-JP" altLang="en-US" sz="2400" dirty="0"/>
              <a:t>日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dirty="0"/>
              <a:t>2019/11/13</a:t>
            </a:r>
          </a:p>
          <a:p>
            <a:pPr marL="0" indent="0">
              <a:buNone/>
            </a:pPr>
            <a:r>
              <a:rPr lang="ja-JP" altLang="en-US" dirty="0"/>
              <a:t>同一製造ラインで製造された他社製品において、ガラス異物が発見されたという品質情報を入手しました。これを受けて、弊社製品について確認したところ、当該製品の</a:t>
            </a:r>
            <a:r>
              <a:rPr lang="en-US" altLang="ja-JP" dirty="0"/>
              <a:t>2</a:t>
            </a:r>
            <a:r>
              <a:rPr lang="ja-JP" altLang="en-US" dirty="0"/>
              <a:t>ロットについてガラス異物を認めました。調査の結果、当該ロットは製造中に発生した破瓶処理が遅れ、また、廃棄区分が適切でなかったことが疑われる</a:t>
            </a:r>
          </a:p>
          <a:p>
            <a:pPr marL="0" indent="0">
              <a:buNone/>
            </a:pPr>
            <a:r>
              <a:rPr lang="ja-JP" altLang="en-US" dirty="0"/>
              <a:t>ことから、自主回収を行います。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⇒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委託先の同一ラインで他社製品の回収があり、１ロットだけに限定されるとの根拠データがあったのでしょうか？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虫のモニタリングで発見されていたのでしょうか？</a:t>
            </a:r>
            <a:endParaRPr lang="en-US" altLang="ja-JP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2591</TotalTime>
  <Words>159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販売名：ミノサイクリン塩酸塩点滴静注用100mg「タイヨー」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 盛雄</cp:lastModifiedBy>
  <cp:revision>231</cp:revision>
  <dcterms:created xsi:type="dcterms:W3CDTF">2015-03-05T03:29:01Z</dcterms:created>
  <dcterms:modified xsi:type="dcterms:W3CDTF">2019-12-20T02:41:47Z</dcterms:modified>
</cp:coreProperties>
</file>