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3" autoAdjust="0"/>
    <p:restoredTop sz="94660"/>
  </p:normalViewPr>
  <p:slideViewPr>
    <p:cSldViewPr snapToGrid="0">
      <p:cViewPr varScale="1">
        <p:scale>
          <a:sx n="48" d="100"/>
          <a:sy n="48" d="100"/>
        </p:scale>
        <p:origin x="72" y="10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09053"/>
          </a:xfrm>
        </p:spPr>
        <p:txBody>
          <a:bodyPr>
            <a:noAutofit/>
          </a:bodyPr>
          <a:lstStyle/>
          <a:p>
            <a:r>
              <a:rPr lang="ja-JP" altLang="en-US" sz="3100" dirty="0">
                <a:sym typeface="Wingdings" panose="05000000000000000000" pitchFamily="2" charset="2"/>
              </a:rPr>
              <a:t>販売名：シナール配合錠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766916"/>
            <a:ext cx="12192000" cy="6091086"/>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en-US" altLang="ja-JP" sz="2400" dirty="0"/>
              <a:t>E20421</a:t>
            </a:r>
            <a:r>
              <a:rPr lang="ja-JP" altLang="en-US" sz="2400" dirty="0"/>
              <a:t>　　　　</a:t>
            </a:r>
            <a:r>
              <a:rPr lang="en-US" altLang="ja-JP" sz="2400" dirty="0"/>
              <a:t>2883</a:t>
            </a:r>
            <a:r>
              <a:rPr lang="ja-JP" altLang="en-US" sz="2400" dirty="0"/>
              <a:t>箱　　　　　</a:t>
            </a:r>
            <a:r>
              <a:rPr lang="en-US" altLang="ja-JP" sz="2400" dirty="0"/>
              <a:t>2017</a:t>
            </a:r>
            <a:r>
              <a:rPr lang="ja-JP" altLang="en-US" sz="2400" dirty="0"/>
              <a:t>年</a:t>
            </a:r>
            <a:r>
              <a:rPr lang="en-US" altLang="ja-JP" sz="2400" dirty="0"/>
              <a:t>11</a:t>
            </a:r>
            <a:r>
              <a:rPr lang="ja-JP" altLang="en-US" sz="2400" dirty="0"/>
              <a:t>月</a:t>
            </a:r>
            <a:r>
              <a:rPr lang="en-US" altLang="ja-JP" sz="2400" dirty="0"/>
              <a:t>1</a:t>
            </a:r>
            <a:r>
              <a:rPr lang="ja-JP" altLang="en-US" sz="2400" dirty="0"/>
              <a:t>日 ～</a:t>
            </a:r>
            <a:r>
              <a:rPr lang="en-US" altLang="ja-JP" sz="2400" dirty="0"/>
              <a:t>2018</a:t>
            </a:r>
            <a:r>
              <a:rPr lang="ja-JP" altLang="en-US" sz="2400" dirty="0"/>
              <a:t>年</a:t>
            </a:r>
            <a:r>
              <a:rPr lang="en-US" altLang="ja-JP" sz="2400" dirty="0"/>
              <a:t>4</a:t>
            </a:r>
            <a:r>
              <a:rPr lang="ja-JP" altLang="en-US" sz="2400" dirty="0"/>
              <a:t>月</a:t>
            </a:r>
            <a:r>
              <a:rPr lang="en-US" altLang="ja-JP" sz="2400" dirty="0"/>
              <a:t>2</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2019/11/13</a:t>
            </a:r>
          </a:p>
          <a:p>
            <a:pPr marL="0" indent="0">
              <a:buNone/>
            </a:pPr>
            <a:r>
              <a:rPr lang="ja-JP" altLang="en-US" dirty="0"/>
              <a:t>本剤に黒色異物が埋没した錠剤を発見したとの品質情報を薬局より受領いたしました。当該異物について調査したところ、虫の一部（サイズは</a:t>
            </a:r>
            <a:r>
              <a:rPr lang="en-US" altLang="ja-JP" dirty="0"/>
              <a:t>0.65mm×0.70mm</a:t>
            </a:r>
            <a:r>
              <a:rPr lang="ja-JP" altLang="en-US" dirty="0"/>
              <a:t>）であることが明らかになりました。調査の結果から、本剤の製</a:t>
            </a:r>
          </a:p>
          <a:p>
            <a:pPr marL="0" indent="0">
              <a:buNone/>
            </a:pPr>
            <a:r>
              <a:rPr lang="ja-JP" altLang="en-US" dirty="0"/>
              <a:t>造工程で偶発的に混入したものと考えられます。念のため、当該ロットを自主回収することといたしました。</a:t>
            </a: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１ロットだけに限定されるとの根拠データがあったのでしょうか？</a:t>
            </a:r>
            <a:endParaRPr lang="en-US" altLang="ja-JP" dirty="0">
              <a:solidFill>
                <a:srgbClr val="C00000"/>
              </a:solidFill>
            </a:endParaRPr>
          </a:p>
          <a:p>
            <a:pPr marL="0" indent="0">
              <a:buNone/>
            </a:pPr>
            <a:r>
              <a:rPr lang="ja-JP" altLang="en-US">
                <a:solidFill>
                  <a:srgbClr val="C00000"/>
                </a:solidFill>
              </a:rPr>
              <a:t>虫のモニタリングで発見されていたのでしょうか？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2583</TotalTime>
  <Words>137</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販売名：シナール配合錠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229</cp:revision>
  <dcterms:created xsi:type="dcterms:W3CDTF">2015-03-05T03:29:01Z</dcterms:created>
  <dcterms:modified xsi:type="dcterms:W3CDTF">2019-12-20T02:33:58Z</dcterms:modified>
</cp:coreProperties>
</file>