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43" autoAdjust="0"/>
    <p:restoredTop sz="94660"/>
  </p:normalViewPr>
  <p:slideViewPr>
    <p:cSldViewPr snapToGrid="0">
      <p:cViewPr varScale="1">
        <p:scale>
          <a:sx n="48" d="100"/>
          <a:sy n="48" d="100"/>
        </p:scale>
        <p:origin x="72" y="109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509053"/>
          </a:xfrm>
        </p:spPr>
        <p:txBody>
          <a:bodyPr>
            <a:noAutofit/>
          </a:bodyPr>
          <a:lstStyle/>
          <a:p>
            <a:r>
              <a:rPr lang="ja-JP" altLang="en-US" sz="3100" dirty="0">
                <a:sym typeface="Wingdings" panose="05000000000000000000" pitchFamily="2" charset="2"/>
              </a:rPr>
              <a:t>販売名：シナール配合錠　　</a:t>
            </a:r>
            <a:r>
              <a:rPr lang="ja-JP" altLang="en-US" sz="3100" dirty="0">
                <a:solidFill>
                  <a:srgbClr val="C00000"/>
                </a:solidFill>
                <a:sym typeface="Wingdings" panose="05000000000000000000" pitchFamily="2" charset="2"/>
              </a:rPr>
              <a:t>製品回収</a:t>
            </a:r>
            <a:endParaRPr kumimoji="1" lang="ja-JP" altLang="en-US" sz="3100" dirty="0">
              <a:solidFill>
                <a:srgbClr val="C00000"/>
              </a:solidFill>
            </a:endParaRPr>
          </a:p>
        </p:txBody>
      </p:sp>
      <p:sp>
        <p:nvSpPr>
          <p:cNvPr id="3" name="コンテンツ プレースホルダー 2"/>
          <p:cNvSpPr>
            <a:spLocks noGrp="1"/>
          </p:cNvSpPr>
          <p:nvPr>
            <p:ph idx="1"/>
          </p:nvPr>
        </p:nvSpPr>
        <p:spPr>
          <a:xfrm>
            <a:off x="0" y="766916"/>
            <a:ext cx="12192000" cy="6091086"/>
          </a:xfrm>
        </p:spPr>
        <p:txBody>
          <a:bodyPr>
            <a:noAutofit/>
          </a:bodyPr>
          <a:lstStyle/>
          <a:p>
            <a:pPr marL="0" indent="0">
              <a:buNone/>
            </a:pPr>
            <a:r>
              <a:rPr lang="ja-JP" altLang="en-US" sz="2400" dirty="0">
                <a:solidFill>
                  <a:schemeClr val="accent5">
                    <a:lumMod val="75000"/>
                  </a:schemeClr>
                </a:solidFill>
              </a:rPr>
              <a:t>対象ロット　　数量及　　　　　　　　　　　　　　出荷時期</a:t>
            </a:r>
            <a:endParaRPr lang="en-US" altLang="ja-JP" sz="2400" dirty="0">
              <a:solidFill>
                <a:schemeClr val="accent5">
                  <a:lumMod val="75000"/>
                </a:schemeClr>
              </a:solidFill>
            </a:endParaRPr>
          </a:p>
          <a:p>
            <a:pPr marL="0" indent="0">
              <a:buNone/>
            </a:pPr>
            <a:r>
              <a:rPr lang="ja-JP" altLang="en-US" sz="2400" dirty="0"/>
              <a:t>３　　　　　　約６千箱　</a:t>
            </a:r>
            <a:r>
              <a:rPr lang="en-US" altLang="ja-JP" sz="2400" dirty="0"/>
              <a:t>2018</a:t>
            </a:r>
            <a:r>
              <a:rPr lang="ja-JP" altLang="en-US" sz="2400" dirty="0"/>
              <a:t>年</a:t>
            </a:r>
            <a:r>
              <a:rPr lang="en-US" altLang="ja-JP" sz="2400" dirty="0"/>
              <a:t>10</a:t>
            </a:r>
            <a:r>
              <a:rPr lang="ja-JP" altLang="en-US" sz="2400" dirty="0"/>
              <a:t>月１日～</a:t>
            </a:r>
            <a:r>
              <a:rPr lang="en-US" altLang="ja-JP" sz="2400" dirty="0"/>
              <a:t>2019</a:t>
            </a:r>
            <a:r>
              <a:rPr lang="ja-JP" altLang="en-US" sz="2400" dirty="0"/>
              <a:t>年</a:t>
            </a:r>
            <a:r>
              <a:rPr lang="en-US" altLang="ja-JP" sz="2400" dirty="0"/>
              <a:t>10</a:t>
            </a:r>
            <a:r>
              <a:rPr lang="ja-JP" altLang="en-US" sz="2400" dirty="0"/>
              <a:t>月</a:t>
            </a:r>
            <a:r>
              <a:rPr lang="en-US" altLang="ja-JP" sz="2400" dirty="0"/>
              <a:t>29</a:t>
            </a:r>
            <a:r>
              <a:rPr lang="ja-JP" altLang="en-US" sz="2400" dirty="0"/>
              <a:t>日</a:t>
            </a:r>
            <a:endParaRPr lang="en-US" altLang="ja-JP" sz="2400" dirty="0"/>
          </a:p>
          <a:p>
            <a:pPr marL="0" indent="0">
              <a:buNone/>
            </a:pPr>
            <a:r>
              <a:rPr lang="ja-JP" altLang="en-US" dirty="0">
                <a:solidFill>
                  <a:schemeClr val="accent5">
                    <a:lumMod val="75000"/>
                  </a:schemeClr>
                </a:solidFill>
              </a:rPr>
              <a:t>回収理由　</a:t>
            </a:r>
            <a:r>
              <a:rPr lang="en-US" altLang="ja-JP" dirty="0"/>
              <a:t>2019/11/11</a:t>
            </a:r>
          </a:p>
          <a:p>
            <a:pPr marL="0" indent="0">
              <a:buNone/>
            </a:pPr>
            <a:r>
              <a:rPr lang="ja-JP" altLang="en-US" dirty="0"/>
              <a:t>本製品の特定のロットにおいて、一部の</a:t>
            </a:r>
            <a:r>
              <a:rPr lang="en-US" altLang="ja-JP" dirty="0"/>
              <a:t>PTP</a:t>
            </a:r>
            <a:r>
              <a:rPr lang="ja-JP" altLang="en-US" dirty="0"/>
              <a:t>シートのアルミフィルムに亀裂が発生している可能性があることが判明しましたので、自主回収いたします。</a:t>
            </a:r>
            <a:endParaRPr lang="en-US" altLang="ja-JP" dirty="0"/>
          </a:p>
          <a:p>
            <a:pPr marL="0" indent="0">
              <a:buNone/>
            </a:pPr>
            <a:r>
              <a:rPr lang="ja-JP" altLang="en-US" dirty="0">
                <a:solidFill>
                  <a:srgbClr val="C00000"/>
                </a:solidFill>
              </a:rPr>
              <a:t>⇒</a:t>
            </a:r>
            <a:endParaRPr lang="en-US" altLang="ja-JP" dirty="0">
              <a:solidFill>
                <a:srgbClr val="C00000"/>
              </a:solidFill>
            </a:endParaRPr>
          </a:p>
          <a:p>
            <a:pPr marL="0" indent="0">
              <a:buNone/>
            </a:pPr>
            <a:r>
              <a:rPr lang="ja-JP" altLang="en-US" dirty="0">
                <a:solidFill>
                  <a:srgbClr val="C00000"/>
                </a:solidFill>
              </a:rPr>
              <a:t>亀裂はフィルムにあったか</a:t>
            </a:r>
            <a:r>
              <a:rPr lang="en-US" altLang="ja-JP" dirty="0">
                <a:solidFill>
                  <a:srgbClr val="C00000"/>
                </a:solidFill>
              </a:rPr>
              <a:t>PTP</a:t>
            </a:r>
            <a:r>
              <a:rPr lang="ja-JP" altLang="en-US" dirty="0">
                <a:solidFill>
                  <a:srgbClr val="C00000"/>
                </a:solidFill>
              </a:rPr>
              <a:t>成型時に生じたと思われます。</a:t>
            </a:r>
            <a:endParaRPr lang="en-US" altLang="ja-JP" dirty="0">
              <a:solidFill>
                <a:srgbClr val="C00000"/>
              </a:solidFill>
            </a:endParaRPr>
          </a:p>
          <a:p>
            <a:pPr marL="0" indent="0">
              <a:buNone/>
            </a:pPr>
            <a:r>
              <a:rPr lang="ja-JP" altLang="en-US" dirty="0">
                <a:solidFill>
                  <a:srgbClr val="C00000"/>
                </a:solidFill>
              </a:rPr>
              <a:t>ピンホール試験を頻繁に行って、早く気づくことです。</a:t>
            </a:r>
            <a:endParaRPr lang="en-US" altLang="ja-JP" dirty="0">
              <a:solidFill>
                <a:srgbClr val="C00000"/>
              </a:solidFill>
            </a:endParaRPr>
          </a:p>
          <a:p>
            <a:pPr marL="0" indent="0">
              <a:buNone/>
            </a:pPr>
            <a:r>
              <a:rPr lang="ja-JP" altLang="en-US" dirty="0">
                <a:solidFill>
                  <a:srgbClr val="C00000"/>
                </a:solidFill>
              </a:rPr>
              <a:t>３ロットに限定できた何か根拠があったのでしょう。</a:t>
            </a: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2572</TotalTime>
  <Words>103</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販売名：シナール配合錠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228</cp:revision>
  <dcterms:created xsi:type="dcterms:W3CDTF">2015-03-05T03:29:01Z</dcterms:created>
  <dcterms:modified xsi:type="dcterms:W3CDTF">2019-12-20T02:22:52Z</dcterms:modified>
</cp:coreProperties>
</file>