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48" d="100"/>
          <a:sy n="48" d="100"/>
        </p:scale>
        <p:origin x="72" y="10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販売名：シナール配合錠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３　　　　　　約６千箱　</a:t>
            </a:r>
            <a:r>
              <a:rPr lang="en-US" altLang="ja-JP" sz="2400" dirty="0"/>
              <a:t>2018</a:t>
            </a:r>
            <a:r>
              <a:rPr lang="ja-JP" altLang="en-US" sz="2400" dirty="0"/>
              <a:t>年</a:t>
            </a:r>
            <a:r>
              <a:rPr lang="en-US" altLang="ja-JP" sz="2400" dirty="0"/>
              <a:t>10</a:t>
            </a:r>
            <a:r>
              <a:rPr lang="ja-JP" altLang="en-US" sz="2400" dirty="0"/>
              <a:t>月１日～</a:t>
            </a:r>
            <a:r>
              <a:rPr lang="en-US" altLang="ja-JP" sz="2400" dirty="0"/>
              <a:t>2019</a:t>
            </a:r>
            <a:r>
              <a:rPr lang="ja-JP" altLang="en-US" sz="2400" dirty="0"/>
              <a:t>年</a:t>
            </a:r>
            <a:r>
              <a:rPr lang="en-US" altLang="ja-JP" sz="2400" dirty="0"/>
              <a:t>10</a:t>
            </a:r>
            <a:r>
              <a:rPr lang="ja-JP" altLang="en-US" sz="2400" dirty="0"/>
              <a:t>月</a:t>
            </a:r>
            <a:r>
              <a:rPr lang="en-US" altLang="ja-JP" sz="2400" dirty="0"/>
              <a:t>29</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2019/11/11</a:t>
            </a:r>
          </a:p>
          <a:p>
            <a:pPr marL="0" indent="0">
              <a:buNone/>
            </a:pPr>
            <a:r>
              <a:rPr lang="ja-JP" altLang="en-US" dirty="0"/>
              <a:t>本製品の特定のロットにおいて、一部の</a:t>
            </a:r>
            <a:r>
              <a:rPr lang="en-US" altLang="ja-JP" dirty="0"/>
              <a:t>PTP</a:t>
            </a:r>
            <a:r>
              <a:rPr lang="ja-JP" altLang="en-US" dirty="0"/>
              <a:t>シートのアルミフィルムに亀裂が発生している可能性があることが判明しましたので、自主回収いたします。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亀裂はフィルムにあったか</a:t>
            </a:r>
            <a:r>
              <a:rPr lang="en-US" altLang="ja-JP" dirty="0">
                <a:solidFill>
                  <a:srgbClr val="C00000"/>
                </a:solidFill>
              </a:rPr>
              <a:t>PTP</a:t>
            </a:r>
            <a:r>
              <a:rPr lang="ja-JP" altLang="en-US" dirty="0">
                <a:solidFill>
                  <a:srgbClr val="C00000"/>
                </a:solidFill>
              </a:rPr>
              <a:t>成型時に生じたと思われます。</a:t>
            </a:r>
            <a:endParaRPr lang="en-US" altLang="ja-JP" dirty="0">
              <a:solidFill>
                <a:srgbClr val="C00000"/>
              </a:solidFill>
            </a:endParaRPr>
          </a:p>
          <a:p>
            <a:pPr marL="0" indent="0">
              <a:buNone/>
            </a:pPr>
            <a:r>
              <a:rPr lang="ja-JP" altLang="en-US" dirty="0">
                <a:solidFill>
                  <a:srgbClr val="C00000"/>
                </a:solidFill>
              </a:rPr>
              <a:t>ピンホール試験を頻繁に行って、早く気づくことです。</a:t>
            </a:r>
            <a:endParaRPr lang="en-US" altLang="ja-JP" dirty="0">
              <a:solidFill>
                <a:srgbClr val="C00000"/>
              </a:solidFill>
            </a:endParaRPr>
          </a:p>
          <a:p>
            <a:pPr marL="0" indent="0">
              <a:buNone/>
            </a:pPr>
            <a:r>
              <a:rPr lang="ja-JP" altLang="en-US" dirty="0">
                <a:solidFill>
                  <a:srgbClr val="C00000"/>
                </a:solidFill>
              </a:rPr>
              <a:t>３ロットに限定できた何か根拠があったのでしょう。</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2572</TotalTime>
  <Words>103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販売名：シナール配合錠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228</cp:revision>
  <dcterms:created xsi:type="dcterms:W3CDTF">2015-03-05T03:29:01Z</dcterms:created>
  <dcterms:modified xsi:type="dcterms:W3CDTF">2019-12-20T02:22:52Z</dcterms:modified>
</cp:coreProperties>
</file>