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2" d="100"/>
          <a:sy n="52" d="100"/>
        </p:scale>
        <p:origin x="67" y="10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09053"/>
          </a:xfrm>
        </p:spPr>
        <p:txBody>
          <a:bodyPr>
            <a:noAutofit/>
          </a:bodyPr>
          <a:lstStyle/>
          <a:p>
            <a:r>
              <a:rPr lang="ja-JP" altLang="en-US" sz="3100" dirty="0">
                <a:sym typeface="Wingdings" panose="05000000000000000000" pitchFamily="2" charset="2"/>
              </a:rPr>
              <a:t>販売名：ゾレドロン酸点滴静注</a:t>
            </a:r>
            <a:r>
              <a:rPr lang="en-US" altLang="ja-JP" sz="3100" dirty="0">
                <a:sym typeface="Wingdings" panose="05000000000000000000" pitchFamily="2" charset="2"/>
              </a:rPr>
              <a:t>4mg/5mL</a:t>
            </a:r>
            <a:r>
              <a:rPr lang="ja-JP" altLang="en-US" sz="3100" dirty="0">
                <a:sym typeface="Wingdings" panose="05000000000000000000" pitchFamily="2" charset="2"/>
              </a:rPr>
              <a:t>「</a:t>
            </a:r>
            <a:r>
              <a:rPr lang="en-US" altLang="ja-JP" sz="3100" dirty="0">
                <a:sym typeface="Wingdings" panose="05000000000000000000" pitchFamily="2" charset="2"/>
              </a:rPr>
              <a:t>SN</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766916"/>
            <a:ext cx="12192000" cy="6091086"/>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３　　　　　　</a:t>
            </a:r>
            <a:r>
              <a:rPr lang="en-US" altLang="ja-JP" sz="2400" dirty="0"/>
              <a:t>1,838</a:t>
            </a:r>
            <a:r>
              <a:rPr lang="ja-JP" altLang="en-US" sz="2400" dirty="0"/>
              <a:t>個　　　</a:t>
            </a:r>
            <a:r>
              <a:rPr lang="en-US" altLang="ja-JP" sz="2400" dirty="0"/>
              <a:t>2017</a:t>
            </a:r>
            <a:r>
              <a:rPr lang="ja-JP" altLang="en-US" sz="2400" dirty="0"/>
              <a:t>年３月</a:t>
            </a:r>
            <a:r>
              <a:rPr lang="en-US" altLang="ja-JP" sz="2400" dirty="0"/>
              <a:t>15</a:t>
            </a:r>
            <a:r>
              <a:rPr lang="ja-JP" altLang="en-US" sz="2400" dirty="0"/>
              <a:t>日～</a:t>
            </a:r>
            <a:r>
              <a:rPr lang="en-US" altLang="ja-JP" sz="2400" dirty="0"/>
              <a:t>2019</a:t>
            </a:r>
            <a:r>
              <a:rPr lang="ja-JP" altLang="en-US" sz="2400" dirty="0"/>
              <a:t>年７月１日</a:t>
            </a:r>
            <a:endParaRPr lang="en-US" altLang="ja-JP" sz="2400" dirty="0"/>
          </a:p>
          <a:p>
            <a:pPr marL="0" indent="0">
              <a:buNone/>
            </a:pPr>
            <a:r>
              <a:rPr lang="ja-JP" altLang="en-US" dirty="0">
                <a:solidFill>
                  <a:schemeClr val="accent5">
                    <a:lumMod val="75000"/>
                  </a:schemeClr>
                </a:solidFill>
              </a:rPr>
              <a:t>回収理由　</a:t>
            </a:r>
            <a:r>
              <a:rPr lang="en-US" altLang="ja-JP" dirty="0"/>
              <a:t>2019/10/</a:t>
            </a:r>
            <a:r>
              <a:rPr lang="ja-JP" altLang="en-US" dirty="0"/>
              <a:t>２</a:t>
            </a:r>
            <a:endParaRPr lang="en-US" altLang="ja-JP" dirty="0"/>
          </a:p>
          <a:p>
            <a:pPr marL="0" indent="0">
              <a:buNone/>
            </a:pPr>
            <a:r>
              <a:rPr lang="ja-JP" altLang="en-US" dirty="0"/>
              <a:t>当該ロットの製品に使用された原薬の受入試験において、類縁物質の含有量が過小評価された可能性があり、規格に適合しない原薬が使用された疑いがあります。製品は規格に適合していることを確認済みですが、念のため、当該ロットを自主回収することといたします。</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過少評価とは試験に不備があったのでしょうか？</a:t>
            </a:r>
            <a:endParaRPr lang="en-US" altLang="ja-JP" dirty="0">
              <a:solidFill>
                <a:srgbClr val="C00000"/>
              </a:solidFill>
            </a:endParaRPr>
          </a:p>
          <a:p>
            <a:pPr marL="0" indent="0">
              <a:buNone/>
            </a:pPr>
            <a:r>
              <a:rPr lang="ja-JP" altLang="en-US" dirty="0">
                <a:solidFill>
                  <a:srgbClr val="C00000"/>
                </a:solidFill>
              </a:rPr>
              <a:t>原薬の保存サンプルがあるので、分析すれば規格に適合しているかどうかはわかります。</a:t>
            </a:r>
            <a:endParaRPr lang="en-US" altLang="ja-JP" dirty="0">
              <a:solidFill>
                <a:srgbClr val="C00000"/>
              </a:solidFill>
            </a:endParaRPr>
          </a:p>
          <a:p>
            <a:pPr marL="0" indent="0">
              <a:buNone/>
            </a:pPr>
            <a:r>
              <a:rPr lang="ja-JP" altLang="en-US" dirty="0">
                <a:solidFill>
                  <a:srgbClr val="C00000"/>
                </a:solidFill>
              </a:rPr>
              <a:t>この報告から考えると実際に規格に適合していなかったのでしょうか？</a:t>
            </a:r>
            <a:endParaRPr lang="en-US" altLang="ja-JP" dirty="0">
              <a:solidFill>
                <a:srgbClr val="C00000"/>
              </a:solidFill>
            </a:endParaRPr>
          </a:p>
          <a:p>
            <a:pPr marL="0" indent="0">
              <a:buNone/>
            </a:pPr>
            <a:r>
              <a:rPr lang="ja-JP" altLang="en-US" dirty="0">
                <a:solidFill>
                  <a:srgbClr val="C00000"/>
                </a:solidFill>
              </a:rPr>
              <a:t>原薬メーカーの</a:t>
            </a:r>
            <a:r>
              <a:rPr lang="en-US" altLang="ja-JP" dirty="0">
                <a:solidFill>
                  <a:srgbClr val="C00000"/>
                </a:solidFill>
              </a:rPr>
              <a:t>COA</a:t>
            </a:r>
            <a:r>
              <a:rPr lang="ja-JP" altLang="en-US" dirty="0">
                <a:solidFill>
                  <a:srgbClr val="C00000"/>
                </a:solidFill>
              </a:rPr>
              <a:t>は適合のはずです。そこの問題もあります。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2443</TotalTime>
  <Words>165</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販売名：ゾレドロン酸点滴静注4mg/5mL「SN」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218</cp:revision>
  <dcterms:created xsi:type="dcterms:W3CDTF">2015-03-05T03:29:01Z</dcterms:created>
  <dcterms:modified xsi:type="dcterms:W3CDTF">2019-12-20T00:13:59Z</dcterms:modified>
</cp:coreProperties>
</file>