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0" d="100"/>
          <a:sy n="50" d="100"/>
        </p:scale>
        <p:origin x="77" y="10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2019/10/7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24172"/>
          </a:xfrm>
        </p:spPr>
        <p:txBody>
          <a:bodyPr>
            <a:noAutofit/>
          </a:bodyPr>
          <a:lstStyle/>
          <a:p>
            <a:r>
              <a:rPr lang="ja-JP" altLang="en-US" sz="3100" dirty="0">
                <a:sym typeface="Wingdings" panose="05000000000000000000" pitchFamily="2" charset="2"/>
              </a:rPr>
              <a:t>販売名：ケアロードＬＡ錠６０</a:t>
            </a:r>
            <a:r>
              <a:rPr lang="en-US" altLang="ja-JP" sz="3100" dirty="0">
                <a:sym typeface="Wingdings" panose="05000000000000000000" pitchFamily="2" charset="2"/>
              </a:rPr>
              <a:t>μ</a:t>
            </a:r>
            <a:r>
              <a:rPr lang="ja-JP" altLang="en-US" sz="3100" dirty="0">
                <a:sym typeface="Wingdings" panose="05000000000000000000" pitchFamily="2" charset="2"/>
              </a:rPr>
              <a:t>ｇ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863600"/>
            <a:ext cx="12192000" cy="5994402"/>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３ロット　　　約</a:t>
            </a:r>
            <a:r>
              <a:rPr lang="en-US" altLang="ja-JP" sz="2400" dirty="0"/>
              <a:t>3.2</a:t>
            </a:r>
            <a:r>
              <a:rPr lang="ja-JP" altLang="en-US" sz="2400" dirty="0"/>
              <a:t>万箱　　　　２０１８年８月～２０１９年５月</a:t>
            </a:r>
            <a:endParaRPr lang="en-US" altLang="ja-JP" sz="2400" dirty="0"/>
          </a:p>
          <a:p>
            <a:pPr marL="0" indent="0">
              <a:buNone/>
            </a:pPr>
            <a:r>
              <a:rPr lang="ja-JP" altLang="en-US" dirty="0">
                <a:solidFill>
                  <a:schemeClr val="accent5">
                    <a:lumMod val="75000"/>
                  </a:schemeClr>
                </a:solidFill>
              </a:rPr>
              <a:t>回収理由　</a:t>
            </a:r>
            <a:r>
              <a:rPr lang="en-US" altLang="ja-JP" dirty="0"/>
              <a:t>2019/10/7</a:t>
            </a:r>
          </a:p>
          <a:p>
            <a:pPr marL="0" indent="0">
              <a:buNone/>
            </a:pPr>
            <a:r>
              <a:rPr lang="ja-JP" altLang="en-US" dirty="0"/>
              <a:t>製造工程において、製品と異なる識別コード（刻印）を付したプラセボ錠が混入した可能性があることが判明いたしました。</a:t>
            </a:r>
            <a:endParaRPr lang="en-US" altLang="ja-JP" dirty="0"/>
          </a:p>
          <a:p>
            <a:pPr marL="0" indent="0">
              <a:buNone/>
            </a:pPr>
            <a:r>
              <a:rPr lang="ja-JP" altLang="en-US">
                <a:solidFill>
                  <a:srgbClr val="C00000"/>
                </a:solidFill>
              </a:rPr>
              <a:t>⇒ラインに前の製品（プラセボ錠）が残っていて混入したのでしょうか？</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2367</TotalTime>
  <Words>10</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販売名：ケアロードＬＡ錠６０μｇ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212</cp:revision>
  <dcterms:created xsi:type="dcterms:W3CDTF">2015-03-05T03:29:01Z</dcterms:created>
  <dcterms:modified xsi:type="dcterms:W3CDTF">2019-10-07T09:11:44Z</dcterms:modified>
</cp:coreProperties>
</file>