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50" d="100"/>
          <a:sy n="50" d="100"/>
        </p:scale>
        <p:origin x="77" y="106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2019/10/7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2019/10/7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2019/10/7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2019/10/7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2019/10/7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2019/10/7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2019/10/7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2019/10/7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2019/10/7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2019/10/7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2019/10/7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2019/10/7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25128"/>
            <a:ext cx="12192000" cy="624172"/>
          </a:xfrm>
        </p:spPr>
        <p:txBody>
          <a:bodyPr>
            <a:noAutofit/>
          </a:bodyPr>
          <a:lstStyle/>
          <a:p>
            <a:r>
              <a:rPr lang="ja-JP" altLang="en-US" sz="3100" dirty="0">
                <a:sym typeface="Wingdings" panose="05000000000000000000" pitchFamily="2" charset="2"/>
              </a:rPr>
              <a:t>販売名：ケアロードＬＡ錠６０</a:t>
            </a:r>
            <a:r>
              <a:rPr lang="en-US" altLang="ja-JP" sz="3100" dirty="0">
                <a:sym typeface="Wingdings" panose="05000000000000000000" pitchFamily="2" charset="2"/>
              </a:rPr>
              <a:t>μ</a:t>
            </a:r>
            <a:r>
              <a:rPr lang="ja-JP" altLang="en-US" sz="3100" dirty="0">
                <a:sym typeface="Wingdings" panose="05000000000000000000" pitchFamily="2" charset="2"/>
              </a:rPr>
              <a:t>ｇ 　</a:t>
            </a:r>
            <a:r>
              <a:rPr lang="ja-JP" altLang="en-US" sz="3100" dirty="0">
                <a:solidFill>
                  <a:srgbClr val="C00000"/>
                </a:solidFill>
                <a:sym typeface="Wingdings" panose="05000000000000000000" pitchFamily="2" charset="2"/>
              </a:rPr>
              <a:t>製品回収</a:t>
            </a:r>
            <a:endParaRPr kumimoji="1" lang="ja-JP" altLang="en-US" sz="3100" dirty="0">
              <a:solidFill>
                <a:srgbClr val="C00000"/>
              </a:solidFill>
            </a:endParaRPr>
          </a:p>
        </p:txBody>
      </p:sp>
      <p:sp>
        <p:nvSpPr>
          <p:cNvPr id="3" name="コンテンツ プレースホルダー 2"/>
          <p:cNvSpPr>
            <a:spLocks noGrp="1"/>
          </p:cNvSpPr>
          <p:nvPr>
            <p:ph idx="1"/>
          </p:nvPr>
        </p:nvSpPr>
        <p:spPr>
          <a:xfrm>
            <a:off x="0" y="863600"/>
            <a:ext cx="12192000" cy="5994402"/>
          </a:xfrm>
        </p:spPr>
        <p:txBody>
          <a:bodyPr>
            <a:noAutofit/>
          </a:bodyPr>
          <a:lstStyle/>
          <a:p>
            <a:pPr marL="0" indent="0">
              <a:buNone/>
            </a:pPr>
            <a:r>
              <a:rPr lang="ja-JP" altLang="en-US" sz="2400" dirty="0">
                <a:solidFill>
                  <a:schemeClr val="accent5">
                    <a:lumMod val="75000"/>
                  </a:schemeClr>
                </a:solidFill>
              </a:rPr>
              <a:t>対象ロット　　数量及　　　　　　出荷時期</a:t>
            </a:r>
            <a:endParaRPr lang="en-US" altLang="ja-JP" sz="2400" dirty="0">
              <a:solidFill>
                <a:schemeClr val="accent5">
                  <a:lumMod val="75000"/>
                </a:schemeClr>
              </a:solidFill>
            </a:endParaRPr>
          </a:p>
          <a:p>
            <a:pPr marL="0" indent="0">
              <a:buNone/>
            </a:pPr>
            <a:r>
              <a:rPr lang="ja-JP" altLang="en-US" sz="2400" dirty="0"/>
              <a:t>３ロット　　　約</a:t>
            </a:r>
            <a:r>
              <a:rPr lang="en-US" altLang="ja-JP" sz="2400" dirty="0"/>
              <a:t>3.2</a:t>
            </a:r>
            <a:r>
              <a:rPr lang="ja-JP" altLang="en-US" sz="2400" dirty="0"/>
              <a:t>万箱　　　　２０１８年８月～２０１９年５月</a:t>
            </a:r>
            <a:endParaRPr lang="en-US" altLang="ja-JP" sz="2400" dirty="0"/>
          </a:p>
          <a:p>
            <a:pPr marL="0" indent="0">
              <a:buNone/>
            </a:pPr>
            <a:r>
              <a:rPr lang="ja-JP" altLang="en-US" dirty="0">
                <a:solidFill>
                  <a:schemeClr val="accent5">
                    <a:lumMod val="75000"/>
                  </a:schemeClr>
                </a:solidFill>
              </a:rPr>
              <a:t>回収理由　</a:t>
            </a:r>
            <a:r>
              <a:rPr lang="en-US" altLang="ja-JP" dirty="0"/>
              <a:t>2019/10/7</a:t>
            </a:r>
          </a:p>
          <a:p>
            <a:pPr marL="0" indent="0">
              <a:buNone/>
            </a:pPr>
            <a:r>
              <a:rPr lang="ja-JP" altLang="en-US" dirty="0"/>
              <a:t>製造工程において、製品と異なる識別コード（刻印）を付したプラセボ錠が混入した可能性があることが判明いたしました。</a:t>
            </a:r>
            <a:endParaRPr lang="en-US" altLang="ja-JP" dirty="0"/>
          </a:p>
          <a:p>
            <a:pPr marL="0" indent="0">
              <a:buNone/>
            </a:pPr>
            <a:r>
              <a:rPr lang="ja-JP" altLang="en-US">
                <a:solidFill>
                  <a:srgbClr val="C00000"/>
                </a:solidFill>
              </a:rPr>
              <a:t>⇒ラインに前の製品（プラセボ錠）が残っていて混入したのでしょうか？</a:t>
            </a:r>
            <a:endParaRPr lang="ja-JP" altLang="en-US"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2367</TotalTime>
  <Words>10</Words>
  <Application>Microsoft Office PowerPoint</Application>
  <PresentationFormat>ワイド画面</PresentationFormat>
  <Paragraphs>6</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販売名：ケアロードＬＡ錠６０μｇ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212</cp:revision>
  <dcterms:created xsi:type="dcterms:W3CDTF">2015-03-05T03:29:01Z</dcterms:created>
  <dcterms:modified xsi:type="dcterms:W3CDTF">2019-10-07T09:11:44Z</dcterms:modified>
</cp:coreProperties>
</file>