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37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495" autoAdjust="0"/>
    <p:restoredTop sz="94660"/>
  </p:normalViewPr>
  <p:slideViewPr>
    <p:cSldViewPr snapToGrid="0">
      <p:cViewPr varScale="1">
        <p:scale>
          <a:sx n="50" d="100"/>
          <a:sy n="50" d="100"/>
        </p:scale>
        <p:origin x="72" y="5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2019/10/4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2019/10/4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54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2019/10/4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01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2019/10/4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10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2019/10/4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15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2019/10/4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477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2019/10/4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052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2019/10/4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626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2019/10/4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22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2019/10/4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74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2019/10/4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34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80F89-0C79-46CA-8AFD-984C7606A5F9}" type="datetimeFigureOut">
              <a:rPr kumimoji="1" lang="ja-JP" altLang="en-US" smtClean="0"/>
              <a:t>2019/10/4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079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1" y="125128"/>
            <a:ext cx="12192000" cy="624172"/>
          </a:xfrm>
        </p:spPr>
        <p:txBody>
          <a:bodyPr>
            <a:noAutofit/>
          </a:bodyPr>
          <a:lstStyle/>
          <a:p>
            <a:r>
              <a:rPr lang="ja-JP" altLang="en-US" sz="3100" dirty="0">
                <a:sym typeface="Wingdings" panose="05000000000000000000" pitchFamily="2" charset="2"/>
              </a:rPr>
              <a:t>販売名：アロキシ静注０．７５ｍｇ 　</a:t>
            </a:r>
            <a:r>
              <a:rPr lang="ja-JP" altLang="en-US" sz="3100" dirty="0">
                <a:solidFill>
                  <a:srgbClr val="C00000"/>
                </a:solidFill>
                <a:sym typeface="Wingdings" panose="05000000000000000000" pitchFamily="2" charset="2"/>
              </a:rPr>
              <a:t>製品回収</a:t>
            </a:r>
            <a:endParaRPr kumimoji="1" lang="ja-JP" altLang="en-US" sz="3100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863600"/>
            <a:ext cx="12192000" cy="599440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2400" dirty="0">
                <a:solidFill>
                  <a:schemeClr val="accent5">
                    <a:lumMod val="75000"/>
                  </a:schemeClr>
                </a:solidFill>
              </a:rPr>
              <a:t>対象ロット　　数量及　　　　　　出荷時期</a:t>
            </a:r>
            <a:endParaRPr lang="en-US" altLang="ja-JP" sz="2400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sz="2400" dirty="0"/>
              <a:t>８Ｉ７３　　　７，９２０　　　　２０１９年７月１１日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回収理由　</a:t>
            </a:r>
            <a:r>
              <a:rPr lang="en-US" altLang="ja-JP" dirty="0"/>
              <a:t>2019/10/</a:t>
            </a:r>
            <a:r>
              <a:rPr lang="ja-JP" altLang="en-US" dirty="0"/>
              <a:t>２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直接の容器に貼付する法定表示ラベルが貼付されていない製品（表示されていない具体的事項については以下の通り）が複数本発見されたため、該当ロットを自主回収いたします。</a:t>
            </a:r>
          </a:p>
          <a:p>
            <a:pPr marL="0" indent="0">
              <a:buNone/>
            </a:pPr>
            <a:r>
              <a:rPr lang="ja-JP" altLang="en-US" dirty="0"/>
              <a:t>・製造販売業者の名称及び住所　　・承認を受けた販売名</a:t>
            </a:r>
          </a:p>
          <a:p>
            <a:pPr marL="0" indent="0">
              <a:buNone/>
            </a:pPr>
            <a:r>
              <a:rPr lang="ja-JP" altLang="en-US" dirty="0"/>
              <a:t>・製造番号　　・内容量　　・貯法、有効期限　　・有効成分の名称及びその分量</a:t>
            </a:r>
          </a:p>
          <a:p>
            <a:pPr marL="0" indent="0">
              <a:buNone/>
            </a:pPr>
            <a:r>
              <a:rPr lang="ja-JP" altLang="en-US" dirty="0"/>
              <a:t>・「注意</a:t>
            </a:r>
            <a:r>
              <a:rPr lang="en-US" altLang="ja-JP" dirty="0"/>
              <a:t>‐</a:t>
            </a:r>
            <a:r>
              <a:rPr lang="ja-JP" altLang="en-US" dirty="0"/>
              <a:t>医師等の処方箋により使用すること」の文字</a:t>
            </a:r>
          </a:p>
          <a:p>
            <a:pPr marL="0" indent="0">
              <a:buNone/>
            </a:pPr>
            <a:r>
              <a:rPr lang="ja-JP" altLang="en-US" dirty="0"/>
              <a:t>・使用期限　　・「劇」の文字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>
                <a:solidFill>
                  <a:srgbClr val="C00000"/>
                </a:solidFill>
              </a:rPr>
              <a:t>⇒ラベルの計数管理、ラベル有無センサーの確認などどうなっていたのでしょう。</a:t>
            </a:r>
            <a:endParaRPr lang="en-US" altLang="ja-JP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ja-JP" alt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53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2363</TotalTime>
  <Words>7</Words>
  <Application>Microsoft Office PowerPoint</Application>
  <PresentationFormat>ワイド画面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販売名：アロキシ静注０．７５ｍｇ 　製品回収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一般名： 次硝酸ビスマス　製品回収</dc:title>
  <dc:creator>脇坂盛雄</dc:creator>
  <cp:lastModifiedBy>脇坂 盛雄</cp:lastModifiedBy>
  <cp:revision>211</cp:revision>
  <dcterms:created xsi:type="dcterms:W3CDTF">2015-03-05T03:29:01Z</dcterms:created>
  <dcterms:modified xsi:type="dcterms:W3CDTF">2019-10-04T11:26:00Z</dcterms:modified>
</cp:coreProperties>
</file>