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72" y="5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624172"/>
          </a:xfrm>
        </p:spPr>
        <p:txBody>
          <a:bodyPr>
            <a:noAutofit/>
          </a:bodyPr>
          <a:lstStyle/>
          <a:p>
            <a:r>
              <a:rPr lang="ja-JP" altLang="en-US" sz="3100" dirty="0">
                <a:sym typeface="Wingdings" panose="05000000000000000000" pitchFamily="2" charset="2"/>
              </a:rPr>
              <a:t>販売名：アロキシ静注０．７５ｍｇ 　</a:t>
            </a:r>
            <a:r>
              <a:rPr lang="ja-JP" altLang="en-US" sz="31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1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63600"/>
            <a:ext cx="12192000" cy="59944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出荷時期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８Ｉ７３　　　７，９２０　　　　２０１９年７月１１日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2019/10/</a:t>
            </a:r>
            <a:r>
              <a:rPr lang="ja-JP" altLang="en-US" dirty="0"/>
              <a:t>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直接の容器に貼付する法定表示ラベルが貼付されていない製品（表示されていない具体的事項については以下の通り）が複数本発見されたため、該当ロットを自主回収いたします。</a:t>
            </a:r>
          </a:p>
          <a:p>
            <a:pPr marL="0" indent="0">
              <a:buNone/>
            </a:pPr>
            <a:r>
              <a:rPr lang="ja-JP" altLang="en-US" dirty="0"/>
              <a:t>・製造販売業者の名称及び住所　　・承認を受けた販売名</a:t>
            </a:r>
          </a:p>
          <a:p>
            <a:pPr marL="0" indent="0">
              <a:buNone/>
            </a:pPr>
            <a:r>
              <a:rPr lang="ja-JP" altLang="en-US" dirty="0"/>
              <a:t>・製造番号　　・内容量　　・貯法、有効期限　　・有効成分の名称及びその分量</a:t>
            </a:r>
          </a:p>
          <a:p>
            <a:pPr marL="0" indent="0">
              <a:buNone/>
            </a:pPr>
            <a:r>
              <a:rPr lang="ja-JP" altLang="en-US" dirty="0"/>
              <a:t>・「注意</a:t>
            </a:r>
            <a:r>
              <a:rPr lang="en-US" altLang="ja-JP" dirty="0"/>
              <a:t>‐</a:t>
            </a:r>
            <a:r>
              <a:rPr lang="ja-JP" altLang="en-US" dirty="0"/>
              <a:t>医師等の処方箋により使用すること」の文字</a:t>
            </a:r>
          </a:p>
          <a:p>
            <a:pPr marL="0" indent="0">
              <a:buNone/>
            </a:pPr>
            <a:r>
              <a:rPr lang="ja-JP" altLang="en-US" dirty="0"/>
              <a:t>・使用期限　　・「劇」の文字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⇒ラベルの計数管理、ラベル有無センサーの確認などどうなっていたのでしょう。</a:t>
            </a:r>
            <a:endParaRPr lang="en-US" altLang="ja-JP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ja-JP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2363</TotalTime>
  <Words>7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販売名：アロキシ静注０．７５ｍｇ 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211</cp:revision>
  <dcterms:created xsi:type="dcterms:W3CDTF">2015-03-05T03:29:01Z</dcterms:created>
  <dcterms:modified xsi:type="dcterms:W3CDTF">2019-10-04T11:26:00Z</dcterms:modified>
</cp:coreProperties>
</file>