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38" d="100"/>
          <a:sy n="38" d="100"/>
        </p:scale>
        <p:origin x="56" y="8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25128"/>
            <a:ext cx="12192000" cy="584735"/>
          </a:xfrm>
        </p:spPr>
        <p:txBody>
          <a:bodyPr>
            <a:noAutofit/>
          </a:bodyPr>
          <a:lstStyle/>
          <a:p>
            <a:r>
              <a:rPr lang="ja-JP" altLang="en-US" sz="3100" dirty="0">
                <a:sym typeface="Wingdings" panose="05000000000000000000" pitchFamily="2" charset="2"/>
              </a:rPr>
              <a:t>販売名：保湿クリーム　オレンジブロッサム モイスチャライザー</a:t>
            </a:r>
            <a:r>
              <a:rPr lang="ja-JP" altLang="en-US" sz="31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31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709863"/>
            <a:ext cx="12192000" cy="61481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対象ロット　　数量及　　　　　　出荷時期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ja-JP" sz="2400" dirty="0"/>
              <a:t>992212727</a:t>
            </a:r>
            <a:r>
              <a:rPr lang="ja-JP" altLang="en-US" sz="2400" dirty="0"/>
              <a:t>　　　　</a:t>
            </a:r>
            <a:r>
              <a:rPr lang="en-US" altLang="ja-JP" sz="2400" dirty="0"/>
              <a:t>66</a:t>
            </a:r>
            <a:r>
              <a:rPr lang="ja-JP" altLang="en-US" sz="2400" dirty="0"/>
              <a:t>本　　　出荷時期：</a:t>
            </a:r>
            <a:r>
              <a:rPr lang="en-US" altLang="ja-JP" sz="2400" dirty="0"/>
              <a:t>2019</a:t>
            </a:r>
            <a:r>
              <a:rPr lang="ja-JP" altLang="en-US" sz="2400" dirty="0"/>
              <a:t>年</a:t>
            </a:r>
            <a:r>
              <a:rPr lang="en-US" altLang="ja-JP" sz="2400" dirty="0"/>
              <a:t>3</a:t>
            </a:r>
            <a:r>
              <a:rPr lang="ja-JP" altLang="en-US" sz="2400" dirty="0"/>
              <a:t>月</a:t>
            </a:r>
            <a:r>
              <a:rPr lang="en-US" altLang="ja-JP" sz="2400" dirty="0"/>
              <a:t>1</a:t>
            </a:r>
            <a:r>
              <a:rPr lang="ja-JP" altLang="en-US" sz="2400" dirty="0"/>
              <a:t>日～</a:t>
            </a:r>
            <a:r>
              <a:rPr lang="en-US" altLang="ja-JP" sz="2400" dirty="0"/>
              <a:t>4</a:t>
            </a:r>
            <a:r>
              <a:rPr lang="ja-JP" altLang="en-US" sz="2400" dirty="0"/>
              <a:t>月</a:t>
            </a:r>
            <a:r>
              <a:rPr lang="en-US" altLang="ja-JP" sz="2400" dirty="0"/>
              <a:t>19</a:t>
            </a:r>
            <a:r>
              <a:rPr lang="ja-JP" altLang="en-US" sz="2400" dirty="0"/>
              <a:t>日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dirty="0"/>
              <a:t>2019/04/23</a:t>
            </a:r>
          </a:p>
          <a:p>
            <a:pPr marL="0" indent="0">
              <a:buNone/>
            </a:pPr>
            <a:r>
              <a:rPr lang="ja-JP" altLang="en-US" dirty="0"/>
              <a:t>当製品は製造後に実施された出荷試験の検査に合格しましたが、発売後の検査で酵母、カビが混在することが判明したため、自主回収をします。</a:t>
            </a:r>
          </a:p>
          <a:p>
            <a:pPr marL="0" indent="0">
              <a:buNone/>
            </a:pPr>
            <a:r>
              <a:rPr lang="ja-JP" altLang="en-US" dirty="0"/>
              <a:t>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何故、出荷後に検査をされたのでしょうか？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単純な理由でないように感じました。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例えば、データ蓄積で取っていた。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それを当局の査察で見つかり回収に至った。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回収したら問題解決ではありません。何故回収したのか、詳細な情報を共有する</a:t>
            </a:r>
            <a:endParaRPr lang="en-US" altLang="ja-JP"/>
          </a:p>
          <a:p>
            <a:pPr marL="0" indent="0">
              <a:buNone/>
            </a:pPr>
            <a:r>
              <a:rPr lang="ja-JP" altLang="en-US"/>
              <a:t>こと</a:t>
            </a:r>
            <a:r>
              <a:rPr lang="ja-JP" altLang="en-US" dirty="0"/>
              <a:t>により、全体の品質</a:t>
            </a:r>
            <a:r>
              <a:rPr lang="en-US" altLang="ja-JP" dirty="0"/>
              <a:t>Up</a:t>
            </a:r>
            <a:r>
              <a:rPr lang="ja-JP" altLang="en-US" dirty="0"/>
              <a:t>に繋がるのですが・・・。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2306</TotalTime>
  <Words>6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販売名：保湿クリーム　オレンジブロッサム モイスチャライザー製品回収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 </cp:lastModifiedBy>
  <cp:revision>208</cp:revision>
  <dcterms:created xsi:type="dcterms:W3CDTF">2015-03-05T03:29:01Z</dcterms:created>
  <dcterms:modified xsi:type="dcterms:W3CDTF">2019-04-24T00:14:15Z</dcterms:modified>
</cp:coreProperties>
</file>