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3" d="100"/>
          <a:sy n="53" d="100"/>
        </p:scale>
        <p:origin x="60" y="4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2019/4/18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584735"/>
          </a:xfrm>
        </p:spPr>
        <p:txBody>
          <a:bodyPr>
            <a:noAutofit/>
          </a:bodyPr>
          <a:lstStyle/>
          <a:p>
            <a:r>
              <a:rPr lang="ja-JP" altLang="en-US" sz="3200" dirty="0">
                <a:sym typeface="Wingdings" panose="05000000000000000000" pitchFamily="2" charset="2"/>
              </a:rPr>
              <a:t>販売名：トランサミンカプセル２５０ｍｇ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950496"/>
            <a:ext cx="12192000" cy="5907506"/>
          </a:xfrm>
        </p:spPr>
        <p:txBody>
          <a:bodyPr>
            <a:noAutofit/>
          </a:bodyPr>
          <a:lstStyle/>
          <a:p>
            <a:pPr marL="0" indent="0">
              <a:buNone/>
            </a:pPr>
            <a:r>
              <a:rPr lang="ja-JP" altLang="en-US" dirty="0">
                <a:solidFill>
                  <a:schemeClr val="accent5">
                    <a:lumMod val="75000"/>
                  </a:schemeClr>
                </a:solidFill>
              </a:rPr>
              <a:t>対象ロット　　数量及　　　　　　出荷時期</a:t>
            </a:r>
            <a:endParaRPr lang="en-US" altLang="ja-JP" dirty="0">
              <a:solidFill>
                <a:schemeClr val="accent5">
                  <a:lumMod val="75000"/>
                </a:schemeClr>
              </a:solidFill>
            </a:endParaRPr>
          </a:p>
          <a:p>
            <a:pPr marL="0" indent="0">
              <a:buNone/>
            </a:pPr>
            <a:r>
              <a:rPr lang="en-US" altLang="ja-JP" sz="2400" dirty="0"/>
              <a:t>FYA1928</a:t>
            </a:r>
            <a:r>
              <a:rPr lang="ja-JP" altLang="en-US" sz="2400" dirty="0"/>
              <a:t>　　</a:t>
            </a:r>
            <a:r>
              <a:rPr lang="en-US" altLang="ja-JP" sz="2400" dirty="0"/>
              <a:t>17,654</a:t>
            </a:r>
            <a:r>
              <a:rPr lang="ja-JP" altLang="en-US" sz="2400" dirty="0"/>
              <a:t>　 　　</a:t>
            </a:r>
            <a:r>
              <a:rPr lang="en-US" altLang="ja-JP" sz="2400" dirty="0"/>
              <a:t>2018/03/16</a:t>
            </a:r>
            <a:r>
              <a:rPr lang="ja-JP" altLang="en-US" sz="2400" dirty="0"/>
              <a:t>～</a:t>
            </a:r>
            <a:r>
              <a:rPr lang="en-US" altLang="ja-JP" sz="2400" dirty="0"/>
              <a:t>2018/05/14</a:t>
            </a:r>
          </a:p>
          <a:p>
            <a:pPr marL="0" indent="0">
              <a:buNone/>
            </a:pPr>
            <a:r>
              <a:rPr lang="en-US" altLang="ja-JP" sz="2400" dirty="0"/>
              <a:t>FYA1929</a:t>
            </a:r>
            <a:r>
              <a:rPr lang="ja-JP" altLang="en-US" sz="2400" dirty="0"/>
              <a:t>　　</a:t>
            </a:r>
            <a:r>
              <a:rPr lang="en-US" altLang="ja-JP" sz="2400" dirty="0"/>
              <a:t>17,645</a:t>
            </a:r>
            <a:r>
              <a:rPr lang="ja-JP" altLang="en-US" sz="2400" dirty="0"/>
              <a:t>　 　　</a:t>
            </a:r>
            <a:r>
              <a:rPr lang="en-US" altLang="ja-JP" sz="2400" dirty="0"/>
              <a:t>2018/03/27</a:t>
            </a:r>
            <a:r>
              <a:rPr lang="ja-JP" altLang="en-US" sz="2400" dirty="0"/>
              <a:t>～</a:t>
            </a:r>
            <a:r>
              <a:rPr lang="en-US" altLang="ja-JP" sz="2400" dirty="0"/>
              <a:t>2018/05/18</a:t>
            </a:r>
          </a:p>
          <a:p>
            <a:pPr marL="0" indent="0">
              <a:buNone/>
            </a:pPr>
            <a:r>
              <a:rPr lang="en-US" altLang="ja-JP" sz="2400" dirty="0"/>
              <a:t>FYA1930</a:t>
            </a:r>
            <a:r>
              <a:rPr lang="ja-JP" altLang="en-US" sz="2400" dirty="0"/>
              <a:t>　　</a:t>
            </a:r>
            <a:r>
              <a:rPr lang="en-US" altLang="ja-JP" sz="2400" dirty="0"/>
              <a:t>17,640</a:t>
            </a:r>
            <a:r>
              <a:rPr lang="ja-JP" altLang="en-US" sz="2400" dirty="0"/>
              <a:t>　 　　</a:t>
            </a:r>
            <a:r>
              <a:rPr lang="en-US" altLang="ja-JP" sz="2400" dirty="0"/>
              <a:t>2018/04/04</a:t>
            </a:r>
            <a:r>
              <a:rPr lang="ja-JP" altLang="en-US" sz="2400" dirty="0"/>
              <a:t>～</a:t>
            </a:r>
            <a:r>
              <a:rPr lang="en-US" altLang="ja-JP" sz="2400" dirty="0"/>
              <a:t>2018/05/18</a:t>
            </a:r>
            <a:endParaRPr lang="ja-JP" altLang="en-US" dirty="0"/>
          </a:p>
          <a:p>
            <a:pPr marL="0" indent="0">
              <a:buNone/>
            </a:pPr>
            <a:r>
              <a:rPr lang="ja-JP" altLang="en-US" dirty="0">
                <a:solidFill>
                  <a:schemeClr val="accent5">
                    <a:lumMod val="75000"/>
                  </a:schemeClr>
                </a:solidFill>
              </a:rPr>
              <a:t>回収理由　</a:t>
            </a:r>
            <a:r>
              <a:rPr lang="en-US" altLang="ja-JP" dirty="0"/>
              <a:t>2019/04/17</a:t>
            </a:r>
          </a:p>
          <a:p>
            <a:pPr marL="0" indent="0">
              <a:buNone/>
            </a:pPr>
            <a:r>
              <a:rPr lang="ja-JP" altLang="en-US" dirty="0"/>
              <a:t>承認規格には適合しているものの、溶出規格において当社で規定した自主基準に逸脱した製品ロットが流通していることが判明したため自主回収することといたしました。</a:t>
            </a:r>
          </a:p>
          <a:p>
            <a:pPr marL="0" indent="0">
              <a:buNone/>
            </a:pPr>
            <a:r>
              <a:rPr lang="ja-JP" altLang="en-US" dirty="0"/>
              <a:t>⇒</a:t>
            </a:r>
            <a:endParaRPr lang="en-US" altLang="ja-JP" dirty="0"/>
          </a:p>
          <a:p>
            <a:pPr marL="0" indent="0">
              <a:buNone/>
            </a:pPr>
            <a:r>
              <a:rPr lang="ja-JP" altLang="en-US" dirty="0"/>
              <a:t>こんな回収があるのでしょうか？</a:t>
            </a:r>
            <a:endParaRPr lang="en-US" altLang="ja-JP" dirty="0"/>
          </a:p>
          <a:p>
            <a:pPr marL="0" indent="0">
              <a:buNone/>
            </a:pPr>
            <a:r>
              <a:rPr lang="ja-JP" altLang="en-US" dirty="0"/>
              <a:t>だったら、自主基準など設定しなければよいことになります。</a:t>
            </a:r>
            <a:endParaRPr lang="en-US" altLang="ja-JP" dirty="0"/>
          </a:p>
          <a:p>
            <a:pPr marL="0" indent="0">
              <a:buNone/>
            </a:pPr>
            <a:r>
              <a:rPr lang="ja-JP" altLang="en-US"/>
              <a:t>また、何で自主基準など設定したのでしょうか？</a:t>
            </a:r>
            <a:endParaRPr lang="en-US" altLang="ja-JP"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2301</TotalTime>
  <Words>6</Words>
  <Application>Microsoft Office PowerPoint</Application>
  <PresentationFormat>ワイド画面</PresentationFormat>
  <Paragraphs>11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販売名：トランサミンカプセル２５０ｍｇ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 </cp:lastModifiedBy>
  <cp:revision>207</cp:revision>
  <dcterms:created xsi:type="dcterms:W3CDTF">2015-03-05T03:29:01Z</dcterms:created>
  <dcterms:modified xsi:type="dcterms:W3CDTF">2019-04-18T12:00:18Z</dcterms:modified>
</cp:coreProperties>
</file>