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3" d="100"/>
          <a:sy n="53" d="100"/>
        </p:scale>
        <p:origin x="60" y="4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2019/4/18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2019/4/18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2019/4/18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2019/4/18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2019/4/18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2019/4/18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2019/4/18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584735"/>
          </a:xfrm>
        </p:spPr>
        <p:txBody>
          <a:bodyPr>
            <a:noAutofit/>
          </a:bodyPr>
          <a:lstStyle/>
          <a:p>
            <a:r>
              <a:rPr lang="ja-JP" altLang="en-US" sz="3200" dirty="0">
                <a:sym typeface="Wingdings" panose="05000000000000000000" pitchFamily="2" charset="2"/>
              </a:rPr>
              <a:t>販売名：トランサミンカプセル２５０ｍｇ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950496"/>
            <a:ext cx="12192000" cy="5907506"/>
          </a:xfrm>
        </p:spPr>
        <p:txBody>
          <a:bodyPr>
            <a:noAutofit/>
          </a:bodyPr>
          <a:lstStyle/>
          <a:p>
            <a:pPr marL="0" indent="0">
              <a:buNone/>
            </a:pPr>
            <a:r>
              <a:rPr lang="ja-JP" altLang="en-US" dirty="0">
                <a:solidFill>
                  <a:schemeClr val="accent5">
                    <a:lumMod val="75000"/>
                  </a:schemeClr>
                </a:solidFill>
              </a:rPr>
              <a:t>対象ロット　　数量及　　　　　　出荷時期</a:t>
            </a:r>
            <a:endParaRPr lang="en-US" altLang="ja-JP" dirty="0">
              <a:solidFill>
                <a:schemeClr val="accent5">
                  <a:lumMod val="75000"/>
                </a:schemeClr>
              </a:solidFill>
            </a:endParaRPr>
          </a:p>
          <a:p>
            <a:pPr marL="0" indent="0">
              <a:buNone/>
            </a:pPr>
            <a:r>
              <a:rPr lang="en-US" altLang="ja-JP" sz="2400" dirty="0"/>
              <a:t>FYA1928</a:t>
            </a:r>
            <a:r>
              <a:rPr lang="ja-JP" altLang="en-US" sz="2400" dirty="0"/>
              <a:t>　　</a:t>
            </a:r>
            <a:r>
              <a:rPr lang="en-US" altLang="ja-JP" sz="2400" dirty="0"/>
              <a:t>17,654</a:t>
            </a:r>
            <a:r>
              <a:rPr lang="ja-JP" altLang="en-US" sz="2400" dirty="0"/>
              <a:t>　 　　</a:t>
            </a:r>
            <a:r>
              <a:rPr lang="en-US" altLang="ja-JP" sz="2400" dirty="0"/>
              <a:t>2018/03/16</a:t>
            </a:r>
            <a:r>
              <a:rPr lang="ja-JP" altLang="en-US" sz="2400" dirty="0"/>
              <a:t>～</a:t>
            </a:r>
            <a:r>
              <a:rPr lang="en-US" altLang="ja-JP" sz="2400" dirty="0"/>
              <a:t>2018/05/14</a:t>
            </a:r>
          </a:p>
          <a:p>
            <a:pPr marL="0" indent="0">
              <a:buNone/>
            </a:pPr>
            <a:r>
              <a:rPr lang="en-US" altLang="ja-JP" sz="2400" dirty="0"/>
              <a:t>FYA1929</a:t>
            </a:r>
            <a:r>
              <a:rPr lang="ja-JP" altLang="en-US" sz="2400" dirty="0"/>
              <a:t>　　</a:t>
            </a:r>
            <a:r>
              <a:rPr lang="en-US" altLang="ja-JP" sz="2400" dirty="0"/>
              <a:t>17,645</a:t>
            </a:r>
            <a:r>
              <a:rPr lang="ja-JP" altLang="en-US" sz="2400" dirty="0"/>
              <a:t>　 　　</a:t>
            </a:r>
            <a:r>
              <a:rPr lang="en-US" altLang="ja-JP" sz="2400" dirty="0"/>
              <a:t>2018/03/27</a:t>
            </a:r>
            <a:r>
              <a:rPr lang="ja-JP" altLang="en-US" sz="2400" dirty="0"/>
              <a:t>～</a:t>
            </a:r>
            <a:r>
              <a:rPr lang="en-US" altLang="ja-JP" sz="2400" dirty="0"/>
              <a:t>2018/05/18</a:t>
            </a:r>
          </a:p>
          <a:p>
            <a:pPr marL="0" indent="0">
              <a:buNone/>
            </a:pPr>
            <a:r>
              <a:rPr lang="en-US" altLang="ja-JP" sz="2400" dirty="0"/>
              <a:t>FYA1930</a:t>
            </a:r>
            <a:r>
              <a:rPr lang="ja-JP" altLang="en-US" sz="2400" dirty="0"/>
              <a:t>　　</a:t>
            </a:r>
            <a:r>
              <a:rPr lang="en-US" altLang="ja-JP" sz="2400" dirty="0"/>
              <a:t>17,640</a:t>
            </a:r>
            <a:r>
              <a:rPr lang="ja-JP" altLang="en-US" sz="2400" dirty="0"/>
              <a:t>　 　　</a:t>
            </a:r>
            <a:r>
              <a:rPr lang="en-US" altLang="ja-JP" sz="2400" dirty="0"/>
              <a:t>2018/04/04</a:t>
            </a:r>
            <a:r>
              <a:rPr lang="ja-JP" altLang="en-US" sz="2400" dirty="0"/>
              <a:t>～</a:t>
            </a:r>
            <a:r>
              <a:rPr lang="en-US" altLang="ja-JP" sz="2400" dirty="0"/>
              <a:t>2018/05/18</a:t>
            </a:r>
            <a:endParaRPr lang="ja-JP" altLang="en-US" dirty="0"/>
          </a:p>
          <a:p>
            <a:pPr marL="0" indent="0">
              <a:buNone/>
            </a:pPr>
            <a:r>
              <a:rPr lang="ja-JP" altLang="en-US" dirty="0">
                <a:solidFill>
                  <a:schemeClr val="accent5">
                    <a:lumMod val="75000"/>
                  </a:schemeClr>
                </a:solidFill>
              </a:rPr>
              <a:t>回収理由　</a:t>
            </a:r>
            <a:r>
              <a:rPr lang="en-US" altLang="ja-JP" dirty="0"/>
              <a:t>2019/04/17</a:t>
            </a:r>
          </a:p>
          <a:p>
            <a:pPr marL="0" indent="0">
              <a:buNone/>
            </a:pPr>
            <a:r>
              <a:rPr lang="ja-JP" altLang="en-US" dirty="0"/>
              <a:t>承認規格には適合しているものの、溶出規格において当社で規定した自主基準に逸脱した製品ロットが流通していることが判明したため自主回収することといたしました。</a:t>
            </a:r>
          </a:p>
          <a:p>
            <a:pPr marL="0" indent="0">
              <a:buNone/>
            </a:pPr>
            <a:r>
              <a:rPr lang="ja-JP" altLang="en-US" dirty="0"/>
              <a:t>⇒</a:t>
            </a:r>
            <a:endParaRPr lang="en-US" altLang="ja-JP" dirty="0"/>
          </a:p>
          <a:p>
            <a:pPr marL="0" indent="0">
              <a:buNone/>
            </a:pPr>
            <a:r>
              <a:rPr lang="ja-JP" altLang="en-US" dirty="0"/>
              <a:t>こんな回収があるのでしょうか？</a:t>
            </a:r>
            <a:endParaRPr lang="en-US" altLang="ja-JP" dirty="0"/>
          </a:p>
          <a:p>
            <a:pPr marL="0" indent="0">
              <a:buNone/>
            </a:pPr>
            <a:r>
              <a:rPr lang="ja-JP" altLang="en-US" dirty="0"/>
              <a:t>だったら、自主基準など設定しなければよいことになります。</a:t>
            </a:r>
            <a:endParaRPr lang="en-US" altLang="ja-JP" dirty="0"/>
          </a:p>
          <a:p>
            <a:pPr marL="0" indent="0">
              <a:buNone/>
            </a:pPr>
            <a:r>
              <a:rPr lang="ja-JP" altLang="en-US"/>
              <a:t>また、何で自主基準など設定したのでしょうか？</a:t>
            </a:r>
            <a:endParaRPr lang="en-US" altLang="ja-JP"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2301</TotalTime>
  <Words>6</Words>
  <Application>Microsoft Office PowerPoint</Application>
  <PresentationFormat>ワイド画面</PresentationFormat>
  <Paragraphs>11</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販売名：トランサミンカプセル２５０ｍｇ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 </cp:lastModifiedBy>
  <cp:revision>207</cp:revision>
  <dcterms:created xsi:type="dcterms:W3CDTF">2015-03-05T03:29:01Z</dcterms:created>
  <dcterms:modified xsi:type="dcterms:W3CDTF">2019-04-18T12:00:18Z</dcterms:modified>
</cp:coreProperties>
</file>