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68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2019/4/16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1677546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ym typeface="Wingdings" panose="05000000000000000000" pitchFamily="2" charset="2"/>
              </a:rPr>
              <a:t>販売名： </a:t>
            </a:r>
            <a:r>
              <a:rPr lang="en-US" altLang="ja-JP" sz="2000" dirty="0">
                <a:sym typeface="Wingdings" panose="05000000000000000000" pitchFamily="2" charset="2"/>
              </a:rPr>
              <a:t>(1)</a:t>
            </a:r>
            <a:r>
              <a:rPr lang="ja-JP" altLang="en-US" sz="2000" dirty="0">
                <a:sym typeface="Wingdings" panose="05000000000000000000" pitchFamily="2" charset="2"/>
              </a:rPr>
              <a:t>ダイナミックスキンＲ　ＳＰＦ５０　　　　　　　　　</a:t>
            </a:r>
            <a:r>
              <a:rPr lang="en-US" altLang="ja-JP" sz="2000" dirty="0">
                <a:sym typeface="Wingdings" panose="05000000000000000000" pitchFamily="2" charset="2"/>
              </a:rPr>
              <a:t>(2)</a:t>
            </a:r>
            <a:r>
              <a:rPr lang="ja-JP" altLang="en-US" sz="2000" dirty="0">
                <a:sym typeface="Wingdings" panose="05000000000000000000" pitchFamily="2" charset="2"/>
              </a:rPr>
              <a:t>プロテクション５０　スポーツ　ＳＰＦ５０</a:t>
            </a:r>
            <a:br>
              <a:rPr lang="ja-JP" altLang="en-US" sz="2000" dirty="0">
                <a:sym typeface="Wingdings" panose="05000000000000000000" pitchFamily="2" charset="2"/>
              </a:rPr>
            </a:br>
            <a:r>
              <a:rPr lang="ja-JP" altLang="en-US" sz="2000" dirty="0">
                <a:sym typeface="Wingdings" panose="05000000000000000000" pitchFamily="2" charset="2"/>
              </a:rPr>
              <a:t>　　　　　</a:t>
            </a:r>
            <a:r>
              <a:rPr lang="en-US" altLang="ja-JP" sz="2000" dirty="0">
                <a:sym typeface="Wingdings" panose="05000000000000000000" pitchFamily="2" charset="2"/>
              </a:rPr>
              <a:t>(3)</a:t>
            </a:r>
            <a:r>
              <a:rPr lang="ja-JP" altLang="en-US" sz="2000" dirty="0">
                <a:sym typeface="Wingdings" panose="05000000000000000000" pitchFamily="2" charset="2"/>
              </a:rPr>
              <a:t>ダーマピュアライトＳＰＦ５０　　</a:t>
            </a:r>
            <a:r>
              <a:rPr lang="en-US" altLang="ja-JP" sz="2000" dirty="0">
                <a:sym typeface="Wingdings" panose="05000000000000000000" pitchFamily="2" charset="2"/>
              </a:rPr>
              <a:t>(4)</a:t>
            </a:r>
            <a:r>
              <a:rPr lang="ja-JP" altLang="en-US" sz="2000" dirty="0">
                <a:sym typeface="Wingdings" panose="05000000000000000000" pitchFamily="2" charset="2"/>
              </a:rPr>
              <a:t>エイジＲアイコンプレックス　　</a:t>
            </a:r>
            <a:r>
              <a:rPr lang="en-US" altLang="ja-JP" sz="2000" dirty="0">
                <a:sym typeface="Wingdings" panose="05000000000000000000" pitchFamily="2" charset="2"/>
              </a:rPr>
              <a:t>(5)</a:t>
            </a:r>
            <a:r>
              <a:rPr lang="ja-JP" altLang="en-US" sz="2000" dirty="0">
                <a:sym typeface="Wingdings" panose="05000000000000000000" pitchFamily="2" charset="2"/>
              </a:rPr>
              <a:t>フィトリプレニッシュオイル　　　　　　　　　　　　　　　</a:t>
            </a:r>
            <a:br>
              <a:rPr lang="en-US" altLang="ja-JP" sz="2000" dirty="0">
                <a:sym typeface="Wingdings" panose="05000000000000000000" pitchFamily="2" charset="2"/>
              </a:rPr>
            </a:br>
            <a:r>
              <a:rPr lang="ja-JP" altLang="en-US" sz="2000" dirty="0">
                <a:sym typeface="Wingdings" panose="05000000000000000000" pitchFamily="2" charset="2"/>
              </a:rPr>
              <a:t>　　　　　</a:t>
            </a:r>
            <a:r>
              <a:rPr lang="en-US" altLang="ja-JP" sz="2000" dirty="0">
                <a:sym typeface="Wingdings" panose="05000000000000000000" pitchFamily="2" charset="2"/>
              </a:rPr>
              <a:t>(6)</a:t>
            </a:r>
            <a:r>
              <a:rPr lang="ja-JP" altLang="en-US" sz="2000" dirty="0">
                <a:sym typeface="Wingdings" panose="05000000000000000000" pitchFamily="2" charset="2"/>
              </a:rPr>
              <a:t>ダーマピュアナイト　　　　　　　　　</a:t>
            </a:r>
            <a:r>
              <a:rPr lang="en-US" altLang="ja-JP" sz="2000" dirty="0">
                <a:sym typeface="Wingdings" panose="05000000000000000000" pitchFamily="2" charset="2"/>
              </a:rPr>
              <a:t>(7)</a:t>
            </a:r>
            <a:r>
              <a:rPr lang="ja-JP" altLang="en-US" sz="2000" dirty="0">
                <a:sym typeface="Wingdings" panose="05000000000000000000" pitchFamily="2" charset="2"/>
              </a:rPr>
              <a:t>ソーラー　ディフェンス　ブースター　ＳＰＦ５０</a:t>
            </a:r>
            <a:br>
              <a:rPr lang="en-US" altLang="ja-JP" sz="2000" dirty="0">
                <a:sym typeface="Wingdings" panose="05000000000000000000" pitchFamily="2" charset="2"/>
              </a:rPr>
            </a:br>
            <a:r>
              <a:rPr lang="ja-JP" altLang="en-US" sz="2000" dirty="0">
                <a:sym typeface="Wingdings" panose="05000000000000000000" pitchFamily="2" charset="2"/>
              </a:rPr>
              <a:t>　　　　　</a:t>
            </a:r>
            <a:r>
              <a:rPr lang="en-US" altLang="ja-JP" sz="2000" dirty="0">
                <a:sym typeface="Wingdings" panose="05000000000000000000" pitchFamily="2" charset="2"/>
              </a:rPr>
              <a:t>(8)</a:t>
            </a:r>
            <a:r>
              <a:rPr lang="ja-JP" altLang="en-US" sz="2000" dirty="0">
                <a:sym typeface="Wingdings" panose="05000000000000000000" pitchFamily="2" charset="2"/>
              </a:rPr>
              <a:t>スーパー　センシティブ　シールド　ＳＰＦ３０　　　　</a:t>
            </a:r>
            <a:r>
              <a:rPr lang="en-US" altLang="ja-JP" sz="2000" dirty="0">
                <a:sym typeface="Wingdings" panose="05000000000000000000" pitchFamily="2" charset="2"/>
              </a:rPr>
              <a:t>(9)</a:t>
            </a:r>
            <a:r>
              <a:rPr lang="ja-JP" altLang="en-US" sz="2000" dirty="0">
                <a:sym typeface="Wingdings" panose="05000000000000000000" pitchFamily="2" charset="2"/>
              </a:rPr>
              <a:t>オイルフリー　マット　ＳＰＦ３０　　　　　　　　　　　</a:t>
            </a:r>
            <a:br>
              <a:rPr lang="en-US" altLang="ja-JP" sz="2000" dirty="0">
                <a:sym typeface="Wingdings" panose="05000000000000000000" pitchFamily="2" charset="2"/>
              </a:rPr>
            </a:br>
            <a:r>
              <a:rPr lang="ja-JP" altLang="en-US" sz="2000" dirty="0">
                <a:sym typeface="Wingdings" panose="05000000000000000000" pitchFamily="2" charset="2"/>
              </a:rPr>
              <a:t>　　　　　</a:t>
            </a:r>
            <a:r>
              <a:rPr lang="en-US" altLang="ja-JP" sz="2000" dirty="0">
                <a:sym typeface="Wingdings" panose="05000000000000000000" pitchFamily="2" charset="2"/>
              </a:rPr>
              <a:t>(10)</a:t>
            </a:r>
            <a:r>
              <a:rPr lang="ja-JP" altLang="en-US" sz="2000" dirty="0">
                <a:sym typeface="Wingdings" panose="05000000000000000000" pitchFamily="2" charset="2"/>
              </a:rPr>
              <a:t>バイオルミンＣセラム　　</a:t>
            </a:r>
            <a:r>
              <a:rPr lang="en-US" altLang="ja-JP" sz="2000" dirty="0">
                <a:sym typeface="Wingdings" panose="05000000000000000000" pitchFamily="2" charset="2"/>
              </a:rPr>
              <a:t>(11)</a:t>
            </a:r>
            <a:r>
              <a:rPr lang="ja-JP" altLang="en-US" sz="2000" dirty="0">
                <a:sym typeface="Wingdings" panose="05000000000000000000" pitchFamily="2" charset="2"/>
              </a:rPr>
              <a:t>アクティブ　モイスト　</a:t>
            </a:r>
            <a:br>
              <a:rPr lang="en-US" altLang="ja-JP" sz="2000" dirty="0">
                <a:sym typeface="Wingdings" panose="05000000000000000000" pitchFamily="2" charset="2"/>
              </a:rPr>
            </a:br>
            <a:r>
              <a:rPr lang="ja-JP" altLang="en-US" sz="2000" dirty="0">
                <a:sym typeface="Wingdings" panose="05000000000000000000" pitchFamily="2" charset="2"/>
              </a:rPr>
              <a:t>　　　　　</a:t>
            </a:r>
            <a:r>
              <a:rPr lang="en-US" altLang="ja-JP" sz="2000" dirty="0">
                <a:sym typeface="Wingdings" panose="05000000000000000000" pitchFamily="2" charset="2"/>
              </a:rPr>
              <a:t>(12)</a:t>
            </a:r>
            <a:r>
              <a:rPr lang="ja-JP" altLang="en-US" sz="2000" dirty="0">
                <a:sym typeface="Wingdings" panose="05000000000000000000" pitchFamily="2" charset="2"/>
              </a:rPr>
              <a:t>シアー　ティント　ミディアム　ＳＰＦ２０　　　　　　</a:t>
            </a:r>
            <a:r>
              <a:rPr lang="ja-JP" altLang="en-US" sz="2000" dirty="0">
                <a:solidFill>
                  <a:srgbClr val="C00000"/>
                </a:solidFill>
              </a:rPr>
              <a:t>製品回収</a:t>
            </a:r>
            <a:endParaRPr kumimoji="1" lang="ja-JP" altLang="en-US" sz="20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998617"/>
            <a:ext cx="12192000" cy="48593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対象ロット　　数量及　　　　　　出荷時期</a:t>
            </a:r>
            <a:endParaRPr lang="en-US" altLang="ja-JP" sz="3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２６　　　　　　　約２万　　　　　 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2017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年１月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日～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2019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28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sz="3200" dirty="0"/>
              <a:t>2019/04/15</a:t>
            </a:r>
          </a:p>
          <a:p>
            <a:pPr marL="0" indent="0">
              <a:buNone/>
            </a:pPr>
            <a:r>
              <a:rPr lang="ja-JP" altLang="en-US" dirty="0"/>
              <a:t>容器内面フィルムが剥離し、その一部が内容物に混入した製品が発見されました。その他の製品でも同様の事象が発生する恐れがございますので、当該製品を自主的に回収致します。</a:t>
            </a:r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剥離がどの程度なのでしょう？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/>
              <a:t>海外製品のようですが・・・。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2218</TotalTime>
  <Words>9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 (1)ダイナミックスキンＲ　ＳＰＦ５０　　　　　　　　　(2)プロテクション５０　スポーツ　ＳＰＦ５０ 　　　　　(3)ダーマピュアライトＳＰＦ５０　　(4)エイジＲアイコンプレックス　　(5)フィトリプレニッシュオイル　　　　　　　　　　　　　　　 　　　　　(6)ダーマピュアナイト　　　　　　　　　(7)ソーラー　ディフェンス　ブースター　ＳＰＦ５０ 　　　　　(8)スーパー　センシティブ　シールド　ＳＰＦ３０　　　　(9)オイルフリー　マット　ＳＰＦ３０　　　　　　　　　　　 　　　　　(10)バイオルミンＣセラム　　(11)アクティブ　モイスト　 　　　　　(12)シアー　ティント　ミディアム　ＳＰＦ２０　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202</cp:revision>
  <dcterms:created xsi:type="dcterms:W3CDTF">2015-03-05T03:29:01Z</dcterms:created>
  <dcterms:modified xsi:type="dcterms:W3CDTF">2019-04-16T00:34:54Z</dcterms:modified>
</cp:coreProperties>
</file>