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658643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販売名：アナストロゾール錠１ｍｇ「マイラン」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47057"/>
            <a:ext cx="12192000" cy="5910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４　　　　　　　約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5,700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　　　　　 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年８月～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endParaRPr lang="ja-JP" altLang="en-US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>
                <a:solidFill>
                  <a:schemeClr val="accent5">
                    <a:lumMod val="75000"/>
                  </a:schemeClr>
                </a:solidFill>
              </a:rPr>
              <a:t>回収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sz="3200" dirty="0"/>
              <a:t>2019/03/25</a:t>
            </a:r>
          </a:p>
          <a:p>
            <a:pPr marL="0" indent="0">
              <a:buNone/>
            </a:pPr>
            <a:r>
              <a:rPr lang="ja-JP" altLang="en-US" dirty="0"/>
              <a:t>閉経後乳癌治療剤 アナストロゾール錠</a:t>
            </a:r>
            <a:r>
              <a:rPr lang="en-US" altLang="ja-JP" dirty="0"/>
              <a:t>1mg</a:t>
            </a:r>
            <a:r>
              <a:rPr lang="ja-JP" altLang="en-US" dirty="0"/>
              <a:t>「マイラン」の安定性モニタリングの</a:t>
            </a:r>
            <a:r>
              <a:rPr lang="en-US" altLang="ja-JP" dirty="0"/>
              <a:t>6</a:t>
            </a:r>
            <a:r>
              <a:rPr lang="ja-JP" altLang="en-US" dirty="0"/>
              <a:t>ヵ月において、溶出試験を行ったところ、規格を満たさないことが判明したため、上記ロットを自主回収することといたしました。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安定性試験</a:t>
            </a:r>
            <a:r>
              <a:rPr lang="en-US" altLang="ja-JP" dirty="0"/>
              <a:t>6</a:t>
            </a:r>
            <a:r>
              <a:rPr lang="ja-JP" altLang="en-US" dirty="0"/>
              <a:t>か月？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安定性モニタリングだと</a:t>
            </a:r>
            <a:r>
              <a:rPr lang="en-US" altLang="ja-JP" dirty="0"/>
              <a:t>12</a:t>
            </a:r>
            <a:r>
              <a:rPr lang="ja-JP" altLang="en-US" dirty="0"/>
              <a:t>か月後なので、何か変更提案があり、それの</a:t>
            </a:r>
            <a:r>
              <a:rPr lang="en-US" altLang="ja-JP" dirty="0"/>
              <a:t>6</a:t>
            </a:r>
            <a:r>
              <a:rPr lang="ja-JP" altLang="en-US" dirty="0"/>
              <a:t>か月を試験されたのかもしれません。その場合は１，３，６，９，１２と試験を行うので、３か月はどうだったのでしょうか？　変更管理なら加速試験も行っているはずですが。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10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販売名：アナストロゾール錠１ｍｇ「マイラン」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201</cp:revision>
  <dcterms:created xsi:type="dcterms:W3CDTF">2015-03-05T03:29:01Z</dcterms:created>
  <dcterms:modified xsi:type="dcterms:W3CDTF">2019-04-08T09:10:25Z</dcterms:modified>
</cp:coreProperties>
</file>