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6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658643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ym typeface="Wingdings" panose="05000000000000000000" pitchFamily="2" charset="2"/>
              </a:rPr>
              <a:t>販売名：エピナスチン塩酸塩</a:t>
            </a:r>
            <a:r>
              <a:rPr lang="en-US" altLang="ja-JP" sz="3600" dirty="0">
                <a:sym typeface="Wingdings" panose="05000000000000000000" pitchFamily="2" charset="2"/>
              </a:rPr>
              <a:t>DS1%</a:t>
            </a:r>
            <a:r>
              <a:rPr lang="ja-JP" altLang="en-US" sz="3600" dirty="0">
                <a:sym typeface="Wingdings" panose="05000000000000000000" pitchFamily="2" charset="2"/>
              </a:rPr>
              <a:t>小児用「日医工」　</a:t>
            </a:r>
            <a:r>
              <a:rPr lang="ja-JP" altLang="en-US" sz="3600" dirty="0">
                <a:solidFill>
                  <a:srgbClr val="C00000"/>
                </a:solidFill>
              </a:rPr>
              <a:t>製品回収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47057"/>
            <a:ext cx="12192000" cy="59109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出荷時期</a:t>
            </a:r>
            <a:endParaRPr lang="en-US" altLang="ja-JP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D00100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　　　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2,007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　　　　　 平成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日～平成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14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endParaRPr lang="en-US" altLang="ja-JP" sz="1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200" dirty="0"/>
              <a:t>2019/04/04</a:t>
            </a:r>
          </a:p>
          <a:p>
            <a:pPr marL="0" indent="0">
              <a:buNone/>
            </a:pPr>
            <a:r>
              <a:rPr lang="ja-JP" altLang="en-US" dirty="0"/>
              <a:t>直接の容器に貼付する法定表示ラベルが貼付されていない製品が</a:t>
            </a:r>
            <a:r>
              <a:rPr lang="en-US" altLang="ja-JP" dirty="0"/>
              <a:t>1</a:t>
            </a:r>
            <a:r>
              <a:rPr lang="ja-JP" altLang="en-US" dirty="0"/>
              <a:t>本発見されたため、該当ロットを自主回収いたします。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広がりの調査で１本だけであれば回収しないのですが・・・。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ラベルと容器との計数管理、捺印数の整合性などで管理していると思うのですが・・・。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</TotalTime>
  <Words>12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販売名：エピナスチン塩酸塩DS1%小児用「日医工」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199</cp:revision>
  <dcterms:created xsi:type="dcterms:W3CDTF">2015-03-05T03:29:01Z</dcterms:created>
  <dcterms:modified xsi:type="dcterms:W3CDTF">2019-04-05T00:11:57Z</dcterms:modified>
</cp:coreProperties>
</file>