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95" autoAdjust="0"/>
    <p:restoredTop sz="94660"/>
  </p:normalViewPr>
  <p:slideViewPr>
    <p:cSldViewPr snapToGrid="0">
      <p:cViewPr varScale="1">
        <p:scale>
          <a:sx n="39" d="100"/>
          <a:sy n="39" d="100"/>
        </p:scale>
        <p:origin x="52" y="6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125128"/>
            <a:ext cx="12192000" cy="658643"/>
          </a:xfrm>
        </p:spPr>
        <p:txBody>
          <a:bodyPr>
            <a:noAutofit/>
          </a:bodyPr>
          <a:lstStyle/>
          <a:p>
            <a:r>
              <a:rPr lang="ja-JP" altLang="en-US" sz="3600" dirty="0">
                <a:sym typeface="Wingdings" panose="05000000000000000000" pitchFamily="2" charset="2"/>
              </a:rPr>
              <a:t>販売名　エカベト</a:t>
            </a:r>
            <a:r>
              <a:rPr lang="en-US" altLang="ja-JP" sz="3600" dirty="0">
                <a:sym typeface="Wingdings" panose="05000000000000000000" pitchFamily="2" charset="2"/>
              </a:rPr>
              <a:t>Na</a:t>
            </a:r>
            <a:r>
              <a:rPr lang="ja-JP" altLang="en-US" sz="3600" dirty="0">
                <a:sym typeface="Wingdings" panose="05000000000000000000" pitchFamily="2" charset="2"/>
              </a:rPr>
              <a:t>顆粒</a:t>
            </a:r>
            <a:r>
              <a:rPr lang="en-US" altLang="ja-JP" sz="3600" dirty="0">
                <a:sym typeface="Wingdings" panose="05000000000000000000" pitchFamily="2" charset="2"/>
              </a:rPr>
              <a:t>66.7%</a:t>
            </a:r>
            <a:r>
              <a:rPr lang="ja-JP" altLang="en-US" sz="3600" dirty="0">
                <a:sym typeface="Wingdings" panose="05000000000000000000" pitchFamily="2" charset="2"/>
              </a:rPr>
              <a:t>「サワイ」 　　</a:t>
            </a:r>
            <a:r>
              <a:rPr lang="ja-JP" altLang="en-US" sz="3600" dirty="0">
                <a:solidFill>
                  <a:srgbClr val="C00000"/>
                </a:solidFill>
              </a:rPr>
              <a:t>製品回収</a:t>
            </a:r>
            <a:endParaRPr kumimoji="1" lang="ja-JP" altLang="en-US" sz="36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947057"/>
            <a:ext cx="12191999" cy="59109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3000" b="1" dirty="0">
                <a:solidFill>
                  <a:schemeClr val="tx2">
                    <a:lumMod val="50000"/>
                  </a:schemeClr>
                </a:solidFill>
              </a:rPr>
              <a:t>対象ロット　　出荷数量（箱）　　　　　出荷時期</a:t>
            </a:r>
          </a:p>
          <a:p>
            <a:pPr marL="0" indent="0">
              <a:buNone/>
            </a:pP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　　約</a:t>
            </a:r>
            <a:r>
              <a:rPr lang="en-US" altLang="ja-JP" b="1" dirty="0">
                <a:solidFill>
                  <a:schemeClr val="accent5">
                    <a:lumMod val="75000"/>
                  </a:schemeClr>
                </a:solidFill>
              </a:rPr>
              <a:t>55</a:t>
            </a: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　　　　約２万箱　　　</a:t>
            </a:r>
            <a:r>
              <a:rPr lang="en-US" altLang="ja-JP" b="1" dirty="0">
                <a:solidFill>
                  <a:schemeClr val="accent5">
                    <a:lumMod val="75000"/>
                  </a:schemeClr>
                </a:solidFill>
              </a:rPr>
              <a:t>2016</a:t>
            </a: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年４月</a:t>
            </a:r>
            <a:r>
              <a:rPr lang="en-US" altLang="ja-JP" b="1" dirty="0">
                <a:solidFill>
                  <a:schemeClr val="accent5">
                    <a:lumMod val="75000"/>
                  </a:schemeClr>
                </a:solidFill>
              </a:rPr>
              <a:t>28</a:t>
            </a: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日～</a:t>
            </a:r>
            <a:r>
              <a:rPr lang="en-US" altLang="ja-JP" b="1" dirty="0">
                <a:solidFill>
                  <a:schemeClr val="accent5">
                    <a:lumMod val="75000"/>
                  </a:schemeClr>
                </a:solidFill>
              </a:rPr>
              <a:t>2019</a:t>
            </a: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年３月７日</a:t>
            </a:r>
          </a:p>
          <a:p>
            <a:pPr marL="0" indent="0">
              <a:buNone/>
            </a:pPr>
            <a:r>
              <a:rPr lang="ja-JP" altLang="en-US" sz="3000" dirty="0">
                <a:solidFill>
                  <a:schemeClr val="accent5">
                    <a:lumMod val="75000"/>
                  </a:schemeClr>
                </a:solidFill>
              </a:rPr>
              <a:t>回収理由　</a:t>
            </a:r>
            <a:r>
              <a:rPr lang="en-US" altLang="ja-JP" sz="3000" dirty="0">
                <a:solidFill>
                  <a:schemeClr val="accent5">
                    <a:lumMod val="75000"/>
                  </a:schemeClr>
                </a:solidFill>
              </a:rPr>
              <a:t>2019</a:t>
            </a:r>
            <a:r>
              <a:rPr lang="ja-JP" altLang="en-US" sz="3000" dirty="0">
                <a:solidFill>
                  <a:schemeClr val="accent5">
                    <a:lumMod val="75000"/>
                  </a:schemeClr>
                </a:solidFill>
              </a:rPr>
              <a:t>年３月４日</a:t>
            </a:r>
            <a:endParaRPr lang="ja-JP" altLang="en-US" sz="3000" dirty="0"/>
          </a:p>
          <a:p>
            <a:pPr marL="0" indent="0">
              <a:buNone/>
            </a:pPr>
            <a:r>
              <a:rPr lang="ja-JP" altLang="en-US" sz="3200" dirty="0"/>
              <a:t>エカベト</a:t>
            </a:r>
            <a:r>
              <a:rPr lang="en-US" altLang="ja-JP" sz="3200" dirty="0"/>
              <a:t>Na</a:t>
            </a:r>
            <a:r>
              <a:rPr lang="ja-JP" altLang="en-US" sz="3200" dirty="0"/>
              <a:t>顆粒</a:t>
            </a:r>
            <a:r>
              <a:rPr lang="en-US" altLang="ja-JP" sz="3200" dirty="0"/>
              <a:t>66.7%</a:t>
            </a:r>
            <a:r>
              <a:rPr lang="ja-JP" altLang="en-US" sz="3200" dirty="0"/>
              <a:t>「サワイ」について、弊社では取扱いのないアセタゾラミドが、ごく微量混入しているとの情報提供がありました。この点に鑑み、弊社は原薬メーカーの製造段階で混入したのではないかと調査しております。結果が判明するまでの間、当該製品の使用を中止いただくとともに、万全を期すために自主回収致します。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⇒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原薬製造工程でのコンタミが一番可能性があるが、洗浄バリデーションは行っているはずであるが。</a:t>
            </a:r>
            <a:endParaRPr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2113</TotalTime>
  <Words>3</Words>
  <Application>Microsoft Office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販売名　エカベトNa顆粒66.7%「サワイ」 　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 </cp:lastModifiedBy>
  <cp:revision>191</cp:revision>
  <dcterms:created xsi:type="dcterms:W3CDTF">2015-03-05T03:29:01Z</dcterms:created>
  <dcterms:modified xsi:type="dcterms:W3CDTF">2019-03-04T11:01:53Z</dcterms:modified>
</cp:coreProperties>
</file>