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580726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販売名　デザレックス錠</a:t>
            </a:r>
            <a:r>
              <a:rPr lang="en-US" altLang="ja-JP" sz="3600" dirty="0">
                <a:sym typeface="Wingdings" panose="05000000000000000000" pitchFamily="2" charset="2"/>
              </a:rPr>
              <a:t>5mg</a:t>
            </a:r>
            <a:r>
              <a:rPr lang="ja-JP" altLang="en-US" sz="3600" dirty="0">
                <a:sym typeface="Wingdings" panose="05000000000000000000" pitchFamily="2" charset="2"/>
              </a:rPr>
              <a:t>　　</a:t>
            </a:r>
            <a:r>
              <a:rPr lang="ja-JP" altLang="en-US" sz="3600" dirty="0">
                <a:solidFill>
                  <a:srgbClr val="C00000"/>
                </a:solidFill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14400"/>
            <a:ext cx="12191999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出荷時期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約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120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　　約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150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万箱　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2017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25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2019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年１月７日</a:t>
            </a:r>
          </a:p>
          <a:p>
            <a:pPr marL="0" indent="0">
              <a:buNone/>
            </a:pPr>
            <a:r>
              <a:rPr lang="ja-JP" altLang="en-US" dirty="0"/>
              <a:t>本製品の原薬の保管施設が外国製造業者認定を取得しておらず、製造販売承認書にも記載されていないことが判明しましたので、使用期限内のロットの自主回収を行います。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こんなことで回収する意味があるのでしょうか？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BCG</a:t>
            </a:r>
            <a:r>
              <a:rPr lang="ja-JP" altLang="en-US" dirty="0"/>
              <a:t>ではヒ素が規格不適合だったのに、安全だからと回収しない理由を安全課が説明して</a:t>
            </a:r>
            <a:r>
              <a:rPr lang="ja-JP" altLang="en-US"/>
              <a:t>いました。保管施設の保管</a:t>
            </a:r>
            <a:r>
              <a:rPr lang="ja-JP" altLang="en-US" dirty="0"/>
              <a:t>温度と管理が問題なければ回収する意味がありません。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監麻課は論理的な判断を持たれないのでしょうか？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2097</TotalTime>
  <Words>3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デザレックス錠5mg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187</cp:revision>
  <dcterms:created xsi:type="dcterms:W3CDTF">2015-03-05T03:29:01Z</dcterms:created>
  <dcterms:modified xsi:type="dcterms:W3CDTF">2019-01-07T12:56:27Z</dcterms:modified>
</cp:coreProperties>
</file>