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7"/>
            <a:ext cx="12192000" cy="9287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リコアセラム　ＤＤＳ　リッチネスカプセル　ＰＬＵＳ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08868"/>
            <a:ext cx="12191999" cy="5649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５　　　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29,527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個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月～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/>
              <a:t>製造販売元の移転後に、旧住所が記載された製品の国内市場出荷が判明したため、自主回収いたします。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4</a:t>
            </a:r>
            <a:r>
              <a:rPr lang="ja-JP" altLang="en-US" dirty="0"/>
              <a:t>日が</a:t>
            </a:r>
            <a:r>
              <a:rPr lang="en-US" altLang="ja-JP" dirty="0"/>
              <a:t>Web</a:t>
            </a:r>
            <a:r>
              <a:rPr lang="ja-JP" altLang="en-US" dirty="0"/>
              <a:t>掲載である。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</a:t>
            </a:r>
            <a:r>
              <a:rPr lang="en-US" altLang="ja-JP" dirty="0"/>
              <a:t>PMDA</a:t>
            </a:r>
            <a:r>
              <a:rPr lang="ja-JP" altLang="en-US"/>
              <a:t>のメルマガで回収案内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リコアセラム　ＤＤＳ　リッチネスカプセル　ＰＬＵＳ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183</cp:revision>
  <dcterms:created xsi:type="dcterms:W3CDTF">2015-03-05T03:29:01Z</dcterms:created>
  <dcterms:modified xsi:type="dcterms:W3CDTF">2018-12-19T10:58:09Z</dcterms:modified>
</cp:coreProperties>
</file>