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60" y="8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2018/11/28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7"/>
            <a:ext cx="12192000" cy="928757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タペンタ錠５０ｍｇ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208868"/>
            <a:ext cx="12191999" cy="56491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出荷時期</a:t>
            </a:r>
          </a:p>
          <a:p>
            <a:pPr marL="0" indent="0">
              <a:buNone/>
            </a:pP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0005A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　　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3,192 CS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　　　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2016/12/12</a:t>
            </a:r>
            <a:endParaRPr lang="ja-JP" alt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平成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30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11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27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日</a:t>
            </a:r>
          </a:p>
          <a:p>
            <a:pPr marL="0" indent="0">
              <a:buNone/>
            </a:pPr>
            <a:r>
              <a:rPr lang="ja-JP" altLang="en-US" dirty="0"/>
              <a:t>タペンタ錠</a:t>
            </a:r>
            <a:r>
              <a:rPr lang="en-US" altLang="ja-JP" dirty="0"/>
              <a:t>50mg</a:t>
            </a:r>
            <a:r>
              <a:rPr lang="ja-JP" altLang="en-US" dirty="0"/>
              <a:t>のロット</a:t>
            </a:r>
            <a:r>
              <a:rPr lang="en-US" altLang="ja-JP" dirty="0"/>
              <a:t>0005A</a:t>
            </a:r>
            <a:r>
              <a:rPr lang="ja-JP" altLang="en-US" dirty="0"/>
              <a:t>の</a:t>
            </a:r>
            <a:r>
              <a:rPr lang="en-US" altLang="ja-JP" dirty="0"/>
              <a:t>PTP</a:t>
            </a:r>
            <a:r>
              <a:rPr lang="ja-JP" altLang="en-US" dirty="0"/>
              <a:t>シート中に繊維状の異物が認められました。詳細な原因は特定できておりませんが、本剤の包装工程に起因するものであると考えられます。このため上記ロットにつき、自主回収することにいたしました。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なぜ、</a:t>
            </a:r>
            <a:r>
              <a:rPr lang="en-US" altLang="ja-JP" dirty="0"/>
              <a:t>PTP</a:t>
            </a:r>
            <a:r>
              <a:rPr lang="ja-JP" altLang="en-US" dirty="0"/>
              <a:t>中の繊維状の異物で製品回収を行うのでしょうか？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回収する理由がわかりません。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2072</TotalTime>
  <Words>3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　タペンタ錠５０ｍｇ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 </cp:lastModifiedBy>
  <cp:revision>181</cp:revision>
  <dcterms:created xsi:type="dcterms:W3CDTF">2015-03-05T03:29:01Z</dcterms:created>
  <dcterms:modified xsi:type="dcterms:W3CDTF">2018-11-27T16:15:43Z</dcterms:modified>
</cp:coreProperties>
</file>