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64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76200"/>
            <a:ext cx="12192000" cy="1048062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販売名：若甦温</a:t>
            </a:r>
            <a:r>
              <a:rPr lang="en-US" altLang="ja-JP" sz="3200" dirty="0">
                <a:sym typeface="Wingdings" panose="05000000000000000000" pitchFamily="2" charset="2"/>
              </a:rPr>
              <a:t>  </a:t>
            </a:r>
            <a:r>
              <a:rPr lang="ja-JP" altLang="en-US" sz="3200" dirty="0">
                <a:sym typeface="Wingdings" panose="05000000000000000000" pitchFamily="2" charset="2"/>
              </a:rPr>
              <a:t>　　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16000"/>
            <a:ext cx="12191999" cy="58420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出荷時期</a:t>
            </a:r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６ロット　　　　　　約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65,800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　　　　　　　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2016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10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日～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2016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10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6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日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平成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30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10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29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日</a:t>
            </a:r>
          </a:p>
          <a:p>
            <a:pPr marL="0" indent="0">
              <a:buNone/>
            </a:pPr>
            <a:r>
              <a:rPr lang="en-US" altLang="ja-JP" dirty="0"/>
              <a:t>2018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</a:t>
            </a:r>
            <a:r>
              <a:rPr lang="en-US" altLang="ja-JP" dirty="0"/>
              <a:t>13</a:t>
            </a:r>
            <a:r>
              <a:rPr lang="ja-JP" altLang="en-US" dirty="0"/>
              <a:t>日に薬局より「粉が固まっており薄黒くて変な臭いがした」との情報があり、現品（製造番号：</a:t>
            </a:r>
            <a:r>
              <a:rPr lang="en-US" altLang="ja-JP" dirty="0"/>
              <a:t>X210</a:t>
            </a:r>
            <a:r>
              <a:rPr lang="ja-JP" altLang="en-US" dirty="0"/>
              <a:t>）を調査したところ、分包のアルミに微細な亀裂が認められ、内容物が吸湿により固結していると考えられるものがあった。</a:t>
            </a:r>
          </a:p>
          <a:p>
            <a:pPr marL="0" indent="0">
              <a:buNone/>
            </a:pPr>
            <a:r>
              <a:rPr lang="ja-JP" altLang="en-US" dirty="0"/>
              <a:t>参考品についても調査したところ同一のキャンペーンで分包した</a:t>
            </a:r>
            <a:r>
              <a:rPr lang="en-US" altLang="ja-JP" dirty="0"/>
              <a:t>X206</a:t>
            </a:r>
            <a:r>
              <a:rPr lang="ja-JP" altLang="en-US" dirty="0"/>
              <a:t>から</a:t>
            </a:r>
            <a:r>
              <a:rPr lang="en-US" altLang="ja-JP" dirty="0"/>
              <a:t>X210</a:t>
            </a:r>
            <a:r>
              <a:rPr lang="ja-JP" altLang="en-US" dirty="0" err="1"/>
              <a:t>までの</a:t>
            </a:r>
            <a:r>
              <a:rPr lang="en-US" altLang="ja-JP" dirty="0"/>
              <a:t>5</a:t>
            </a:r>
            <a:r>
              <a:rPr lang="ja-JP" altLang="en-US" dirty="0"/>
              <a:t>ロットで同様の現象が発生している可能性が認められた。</a:t>
            </a:r>
          </a:p>
          <a:p>
            <a:pPr marL="0" indent="0">
              <a:buNone/>
            </a:pPr>
            <a:r>
              <a:rPr lang="ja-JP" altLang="en-US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アルミフィルムに問題があったものと思われる。</a:t>
            </a:r>
            <a:endParaRPr lang="en-US" altLang="ja-JP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資材メーカーでの管理がどうなっているかの確認が重要になる。</a:t>
            </a:r>
            <a:endParaRPr lang="en-US" altLang="ja-JP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このような回収が何度か発生している。</a:t>
            </a:r>
            <a:endParaRPr lang="en-US" altLang="ja-JP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2017</TotalTime>
  <Words>6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販売名：若甦温  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 </cp:lastModifiedBy>
  <cp:revision>171</cp:revision>
  <dcterms:created xsi:type="dcterms:W3CDTF">2015-03-05T03:29:01Z</dcterms:created>
  <dcterms:modified xsi:type="dcterms:W3CDTF">2018-10-29T08:43:44Z</dcterms:modified>
</cp:coreProperties>
</file>