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9" d="100"/>
          <a:sy n="39" d="100"/>
        </p:scale>
        <p:origin x="36" y="8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2018/10/24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76200"/>
            <a:ext cx="12192000" cy="1048062"/>
          </a:xfrm>
        </p:spPr>
        <p:txBody>
          <a:bodyPr>
            <a:noAutofit/>
          </a:bodyPr>
          <a:lstStyle/>
          <a:p>
            <a:r>
              <a:rPr lang="ja-JP" altLang="en-US" sz="3200" dirty="0">
                <a:sym typeface="Wingdings" panose="05000000000000000000" pitchFamily="2" charset="2"/>
              </a:rPr>
              <a:t>販売名：グラクティブ錠</a:t>
            </a:r>
            <a:r>
              <a:rPr lang="en-US" altLang="ja-JP" sz="3200" dirty="0">
                <a:sym typeface="Wingdings" panose="05000000000000000000" pitchFamily="2" charset="2"/>
              </a:rPr>
              <a:t>50mg  </a:t>
            </a:r>
            <a:r>
              <a:rPr lang="ja-JP" altLang="en-US" sz="3200" dirty="0">
                <a:sym typeface="Wingdings" panose="05000000000000000000" pitchFamily="2" charset="2"/>
              </a:rPr>
              <a:t>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24262"/>
            <a:ext cx="12191999" cy="5733739"/>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en-US" altLang="ja-JP" sz="2400" b="1" dirty="0">
                <a:solidFill>
                  <a:schemeClr val="accent5">
                    <a:lumMod val="75000"/>
                  </a:schemeClr>
                </a:solidFill>
              </a:rPr>
              <a:t>8</a:t>
            </a:r>
            <a:r>
              <a:rPr lang="ja-JP" altLang="en-US" sz="2400" b="1" dirty="0">
                <a:solidFill>
                  <a:schemeClr val="accent5">
                    <a:lumMod val="75000"/>
                  </a:schemeClr>
                </a:solidFill>
              </a:rPr>
              <a:t>ロット　　　　　　約</a:t>
            </a:r>
            <a:r>
              <a:rPr lang="en-US" altLang="ja-JP" sz="2400" b="1" dirty="0">
                <a:solidFill>
                  <a:schemeClr val="accent5">
                    <a:lumMod val="75000"/>
                  </a:schemeClr>
                </a:solidFill>
              </a:rPr>
              <a:t>54,800</a:t>
            </a:r>
            <a:r>
              <a:rPr lang="ja-JP" altLang="en-US" sz="2400" b="1" dirty="0">
                <a:solidFill>
                  <a:schemeClr val="accent5">
                    <a:lumMod val="75000"/>
                  </a:schemeClr>
                </a:solidFill>
              </a:rPr>
              <a:t>　　　　　　　</a:t>
            </a:r>
            <a:r>
              <a:rPr lang="en-US" altLang="ja-JP" sz="2400" b="1" dirty="0">
                <a:solidFill>
                  <a:schemeClr val="accent5">
                    <a:lumMod val="75000"/>
                  </a:schemeClr>
                </a:solidFill>
              </a:rPr>
              <a:t>2017</a:t>
            </a:r>
            <a:r>
              <a:rPr lang="ja-JP" altLang="en-US" sz="2400" b="1" dirty="0">
                <a:solidFill>
                  <a:schemeClr val="accent5">
                    <a:lumMod val="75000"/>
                  </a:schemeClr>
                </a:solidFill>
              </a:rPr>
              <a:t>年</a:t>
            </a:r>
            <a:r>
              <a:rPr lang="en-US" altLang="ja-JP" sz="2400" b="1" dirty="0">
                <a:solidFill>
                  <a:schemeClr val="accent5">
                    <a:lumMod val="75000"/>
                  </a:schemeClr>
                </a:solidFill>
              </a:rPr>
              <a:t>2</a:t>
            </a:r>
            <a:r>
              <a:rPr lang="ja-JP" altLang="en-US" sz="2400" b="1" dirty="0">
                <a:solidFill>
                  <a:schemeClr val="accent5">
                    <a:lumMod val="75000"/>
                  </a:schemeClr>
                </a:solidFill>
              </a:rPr>
              <a:t>月</a:t>
            </a:r>
            <a:r>
              <a:rPr lang="en-US" altLang="ja-JP" sz="2400" b="1" dirty="0">
                <a:solidFill>
                  <a:schemeClr val="accent5">
                    <a:lumMod val="75000"/>
                  </a:schemeClr>
                </a:solidFill>
              </a:rPr>
              <a:t>21</a:t>
            </a:r>
            <a:r>
              <a:rPr lang="ja-JP" altLang="en-US" sz="2400" b="1" dirty="0">
                <a:solidFill>
                  <a:schemeClr val="accent5">
                    <a:lumMod val="75000"/>
                  </a:schemeClr>
                </a:solidFill>
              </a:rPr>
              <a:t>日～</a:t>
            </a:r>
            <a:r>
              <a:rPr lang="en-US" altLang="ja-JP" sz="2400" b="1" dirty="0">
                <a:solidFill>
                  <a:schemeClr val="accent5">
                    <a:lumMod val="75000"/>
                  </a:schemeClr>
                </a:solidFill>
              </a:rPr>
              <a:t>2018</a:t>
            </a:r>
            <a:r>
              <a:rPr lang="ja-JP" altLang="en-US" sz="2400" b="1" dirty="0">
                <a:solidFill>
                  <a:schemeClr val="accent5">
                    <a:lumMod val="75000"/>
                  </a:schemeClr>
                </a:solidFill>
              </a:rPr>
              <a:t>年</a:t>
            </a:r>
            <a:r>
              <a:rPr lang="en-US" altLang="ja-JP" sz="2400" b="1" dirty="0">
                <a:solidFill>
                  <a:schemeClr val="accent5">
                    <a:lumMod val="75000"/>
                  </a:schemeClr>
                </a:solidFill>
              </a:rPr>
              <a:t>6</a:t>
            </a:r>
            <a:r>
              <a:rPr lang="ja-JP" altLang="en-US" sz="2400" b="1" dirty="0">
                <a:solidFill>
                  <a:schemeClr val="accent5">
                    <a:lumMod val="75000"/>
                  </a:schemeClr>
                </a:solidFill>
              </a:rPr>
              <a:t>月</a:t>
            </a:r>
            <a:r>
              <a:rPr lang="en-US" altLang="ja-JP" sz="2400" b="1" dirty="0">
                <a:solidFill>
                  <a:schemeClr val="accent5">
                    <a:lumMod val="75000"/>
                  </a:schemeClr>
                </a:solidFill>
              </a:rPr>
              <a:t>1</a:t>
            </a:r>
            <a:r>
              <a:rPr lang="ja-JP" altLang="en-US" sz="2400" b="1" dirty="0">
                <a:solidFill>
                  <a:schemeClr val="accent5">
                    <a:lumMod val="75000"/>
                  </a:schemeClr>
                </a:solidFill>
              </a:rPr>
              <a:t>日</a:t>
            </a: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10</a:t>
            </a:r>
            <a:r>
              <a:rPr lang="ja-JP" altLang="en-US" dirty="0">
                <a:solidFill>
                  <a:schemeClr val="accent5">
                    <a:lumMod val="75000"/>
                  </a:schemeClr>
                </a:solidFill>
              </a:rPr>
              <a:t>月</a:t>
            </a:r>
            <a:r>
              <a:rPr lang="en-US" altLang="ja-JP" dirty="0">
                <a:solidFill>
                  <a:schemeClr val="accent5">
                    <a:lumMod val="75000"/>
                  </a:schemeClr>
                </a:solidFill>
              </a:rPr>
              <a:t>24</a:t>
            </a:r>
            <a:r>
              <a:rPr lang="ja-JP" altLang="en-US" dirty="0">
                <a:solidFill>
                  <a:schemeClr val="accent5">
                    <a:lumMod val="75000"/>
                  </a:schemeClr>
                </a:solidFill>
              </a:rPr>
              <a:t>日</a:t>
            </a:r>
          </a:p>
          <a:p>
            <a:pPr marL="0" indent="0">
              <a:buNone/>
            </a:pPr>
            <a:r>
              <a:rPr lang="ja-JP" altLang="en-US" dirty="0"/>
              <a:t>市場出荷しました製品より、個装箱の封緘不良品が認められましたので、上記ロット番号を自主回収することに致しました。</a:t>
            </a:r>
          </a:p>
          <a:p>
            <a:pPr marL="0" indent="0">
              <a:buNone/>
            </a:pPr>
            <a:r>
              <a:rPr lang="ja-JP" altLang="en-US" dirty="0"/>
              <a:t>⇒</a:t>
            </a:r>
            <a:endParaRPr lang="en-US" altLang="ja-JP" dirty="0"/>
          </a:p>
          <a:p>
            <a:pPr marL="0" indent="0">
              <a:buNone/>
            </a:pPr>
            <a:r>
              <a:rPr lang="ja-JP" altLang="en-US" b="1" dirty="0">
                <a:solidFill>
                  <a:schemeClr val="accent5">
                    <a:lumMod val="75000"/>
                  </a:schemeClr>
                </a:solidFill>
              </a:rPr>
              <a:t>最近、個装箱の封緘不良による製品回収が続いているがどうしたのでしょう？</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苦情は何件あったのでしょうか？</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ホットメルトの塗布面積の赤外センサーでの確認</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糊付け箇所のニス塗除外</a:t>
            </a:r>
            <a:endParaRPr lang="en-US" altLang="ja-JP" b="1" dirty="0">
              <a:solidFill>
                <a:schemeClr val="accent5">
                  <a:lumMod val="75000"/>
                </a:schemeClr>
              </a:solidFill>
            </a:endParaRPr>
          </a:p>
          <a:p>
            <a:pPr marL="0" indent="0">
              <a:buNone/>
            </a:pPr>
            <a:r>
              <a:rPr lang="ja-JP" altLang="en-US" b="1" dirty="0">
                <a:solidFill>
                  <a:schemeClr val="accent5">
                    <a:lumMod val="75000"/>
                  </a:schemeClr>
                </a:solidFill>
              </a:rPr>
              <a:t>翌日に疑似接着がないかの確認　などしているはずですが。</a:t>
            </a:r>
            <a:endParaRPr lang="en-US" altLang="ja-JP" b="1" dirty="0">
              <a:solidFill>
                <a:schemeClr val="accent5">
                  <a:lumMod val="75000"/>
                </a:schemeClr>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TotalTime>
  <Words>7</Words>
  <Application>Microsoft Office PowerPoint</Application>
  <PresentationFormat>ワイド画面</PresentationFormat>
  <Paragraphs>11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販売名：グラクティブ錠50mg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170</cp:revision>
  <dcterms:created xsi:type="dcterms:W3CDTF">2015-03-05T03:29:01Z</dcterms:created>
  <dcterms:modified xsi:type="dcterms:W3CDTF">2018-10-24T10:41:12Z</dcterms:modified>
</cp:coreProperties>
</file>