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8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76200"/>
            <a:ext cx="12192000" cy="104806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</a:t>
            </a:r>
            <a:r>
              <a:rPr lang="en-US" altLang="ja-JP" sz="3200" dirty="0">
                <a:sym typeface="Wingdings" panose="05000000000000000000" pitchFamily="2" charset="2"/>
              </a:rPr>
              <a:t>(1)</a:t>
            </a:r>
            <a:r>
              <a:rPr lang="ja-JP" altLang="en-US" sz="3200" dirty="0">
                <a:sym typeface="Wingdings" panose="05000000000000000000" pitchFamily="2" charset="2"/>
              </a:rPr>
              <a:t>ネオペリドール注５０</a:t>
            </a:r>
            <a:br>
              <a:rPr lang="ja-JP" altLang="en-US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　　　　 </a:t>
            </a:r>
            <a:r>
              <a:rPr lang="en-US" altLang="ja-JP" sz="3200" dirty="0">
                <a:sym typeface="Wingdings" panose="05000000000000000000" pitchFamily="2" charset="2"/>
              </a:rPr>
              <a:t>(2)</a:t>
            </a:r>
            <a:r>
              <a:rPr lang="ja-JP" altLang="en-US" sz="3200" dirty="0">
                <a:sym typeface="Wingdings" panose="05000000000000000000" pitchFamily="2" charset="2"/>
              </a:rPr>
              <a:t>ネオペリドール注１００</a:t>
            </a:r>
            <a:r>
              <a:rPr lang="en-US" altLang="ja-JP" sz="3200" dirty="0">
                <a:sym typeface="Wingdings" panose="05000000000000000000" pitchFamily="2" charset="2"/>
              </a:rPr>
              <a:t> </a:t>
            </a:r>
            <a:r>
              <a:rPr lang="ja-JP" altLang="en-US" sz="3200" dirty="0">
                <a:sym typeface="Wingdings" panose="05000000000000000000" pitchFamily="2" charset="2"/>
              </a:rPr>
              <a:t>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4262"/>
            <a:ext cx="12191999" cy="57337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　　　　　　　　　　　　対象ロット　　　　出荷数量（箱）　　出荷時期</a:t>
            </a: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１）ネオペリドール注５０　　　　　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A0003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　　　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1,997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　　平成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27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日～平成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22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（２）ネオペリドール注１００　　　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A0003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　　　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1,997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　　平成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29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日～平成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sz="2400" b="1" dirty="0">
                <a:solidFill>
                  <a:schemeClr val="accent5">
                    <a:lumMod val="75000"/>
                  </a:schemeClr>
                </a:solidFill>
              </a:rPr>
              <a:t>9</a:t>
            </a:r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en-US" altLang="ja-JP" sz="2000" b="1" dirty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平成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ja-JP" altLang="en-US" dirty="0"/>
              <a:t>承認規格である日本薬局方外医薬品規格ではなく、欧州薬局方に基づく試験が実施され、原薬の出荷が行われていることが判明したため、前述の製造番号の製品を対象に回収を実施することと致しました。</a:t>
            </a:r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とうとう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PMDA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は原薬の海外製造所での出荷試験にまで承認規格でないと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とされました。これはパンドラの箱を開けたようなものです。</a:t>
            </a:r>
            <a:endParaRPr lang="en-US" altLang="ja-JP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対比データを取っていればそれまで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OK</a:t>
            </a:r>
            <a:r>
              <a:rPr lang="ja-JP" altLang="en-US" b="1" dirty="0" err="1">
                <a:solidFill>
                  <a:schemeClr val="accent5">
                    <a:lumMod val="75000"/>
                  </a:schemeClr>
                </a:solidFill>
              </a:rPr>
              <a:t>だったのです</a:t>
            </a:r>
            <a:r>
              <a:rPr lang="ja-JP" altLang="en-US" b="1">
                <a:solidFill>
                  <a:schemeClr val="accent5">
                    <a:lumMod val="75000"/>
                  </a:schemeClr>
                </a:solidFill>
              </a:rPr>
              <a:t>が・・・。</a:t>
            </a:r>
            <a:endParaRPr lang="en-US" altLang="ja-JP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7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販売名：(1)ネオペリドール注５０ 　　　　　 (2)ネオペリドール注１００ 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167</cp:revision>
  <dcterms:created xsi:type="dcterms:W3CDTF">2015-03-05T03:29:01Z</dcterms:created>
  <dcterms:modified xsi:type="dcterms:W3CDTF">2018-10-11T12:30:55Z</dcterms:modified>
</cp:coreProperties>
</file>