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39" d="100"/>
          <a:sy n="39" d="100"/>
        </p:scale>
        <p:origin x="60" y="8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2018/10/3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6200"/>
            <a:ext cx="12192000" cy="800100"/>
          </a:xfrm>
        </p:spPr>
        <p:txBody>
          <a:bodyPr>
            <a:noAutofit/>
          </a:bodyPr>
          <a:lstStyle/>
          <a:p>
            <a:r>
              <a:rPr lang="ja-JP" altLang="en-US" sz="3200" dirty="0">
                <a:sym typeface="Wingdings" panose="05000000000000000000" pitchFamily="2" charset="2"/>
              </a:rPr>
              <a:t>販売名：ファンガード点滴用</a:t>
            </a:r>
            <a:r>
              <a:rPr lang="en-US" altLang="ja-JP" sz="3200" dirty="0">
                <a:sym typeface="Wingdings" panose="05000000000000000000" pitchFamily="2" charset="2"/>
              </a:rPr>
              <a:t>50mg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876300"/>
            <a:ext cx="12191999" cy="5981702"/>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sz="2000" b="1" dirty="0">
                <a:solidFill>
                  <a:schemeClr val="accent5">
                    <a:lumMod val="75000"/>
                  </a:schemeClr>
                </a:solidFill>
              </a:rPr>
              <a:t>５　　　　　　　　　　　　　　　</a:t>
            </a:r>
            <a:r>
              <a:rPr lang="en-US" altLang="ja-JP" sz="2000" b="1" dirty="0">
                <a:solidFill>
                  <a:schemeClr val="accent5">
                    <a:lumMod val="75000"/>
                  </a:schemeClr>
                </a:solidFill>
              </a:rPr>
              <a:t>13.376</a:t>
            </a:r>
            <a:r>
              <a:rPr lang="ja-JP" altLang="en-US" sz="2000" b="1" dirty="0">
                <a:solidFill>
                  <a:schemeClr val="accent5">
                    <a:lumMod val="75000"/>
                  </a:schemeClr>
                </a:solidFill>
              </a:rPr>
              <a:t>　　　　　　　　　　　　　　　　　　　　</a:t>
            </a:r>
            <a:r>
              <a:rPr lang="en-US" altLang="ja-JP" sz="2000" b="1" dirty="0">
                <a:solidFill>
                  <a:schemeClr val="accent5">
                    <a:lumMod val="75000"/>
                  </a:schemeClr>
                </a:solidFill>
              </a:rPr>
              <a:t>2018</a:t>
            </a:r>
            <a:r>
              <a:rPr lang="ja-JP" altLang="en-US" sz="2000" b="1" dirty="0">
                <a:solidFill>
                  <a:schemeClr val="accent5">
                    <a:lumMod val="75000"/>
                  </a:schemeClr>
                </a:solidFill>
              </a:rPr>
              <a:t>年</a:t>
            </a:r>
            <a:r>
              <a:rPr lang="en-US" altLang="ja-JP" sz="2000" b="1" dirty="0">
                <a:solidFill>
                  <a:schemeClr val="accent5">
                    <a:lumMod val="75000"/>
                  </a:schemeClr>
                </a:solidFill>
              </a:rPr>
              <a:t>3</a:t>
            </a:r>
            <a:r>
              <a:rPr lang="ja-JP" altLang="en-US" sz="2000" b="1" dirty="0">
                <a:solidFill>
                  <a:schemeClr val="accent5">
                    <a:lumMod val="75000"/>
                  </a:schemeClr>
                </a:solidFill>
              </a:rPr>
              <a:t>月</a:t>
            </a:r>
            <a:r>
              <a:rPr lang="en-US" altLang="ja-JP" sz="2000" b="1" dirty="0">
                <a:solidFill>
                  <a:schemeClr val="accent5">
                    <a:lumMod val="75000"/>
                  </a:schemeClr>
                </a:solidFill>
              </a:rPr>
              <a:t>26</a:t>
            </a:r>
            <a:r>
              <a:rPr lang="ja-JP" altLang="en-US" sz="2000" b="1" dirty="0">
                <a:solidFill>
                  <a:srgbClr val="4472C4">
                    <a:lumMod val="75000"/>
                  </a:srgbClr>
                </a:solidFill>
              </a:rPr>
              <a:t>日</a:t>
            </a:r>
            <a:endParaRPr lang="en-US" altLang="ja-JP" sz="2000" b="1" dirty="0">
              <a:solidFill>
                <a:srgbClr val="4472C4">
                  <a:lumMod val="75000"/>
                </a:srgbClr>
              </a:solidFill>
            </a:endParaRPr>
          </a:p>
          <a:p>
            <a:pPr marL="0" indent="0">
              <a:buNone/>
            </a:pPr>
            <a:r>
              <a:rPr lang="ja-JP" altLang="en-US" dirty="0">
                <a:solidFill>
                  <a:schemeClr val="accent5">
                    <a:lumMod val="75000"/>
                  </a:schemeClr>
                </a:solidFill>
              </a:rPr>
              <a:t>回収理由　平成</a:t>
            </a:r>
            <a:r>
              <a:rPr lang="en-US" altLang="ja-JP" dirty="0">
                <a:solidFill>
                  <a:schemeClr val="accent5">
                    <a:lumMod val="75000"/>
                  </a:schemeClr>
                </a:solidFill>
              </a:rPr>
              <a:t>30</a:t>
            </a:r>
            <a:r>
              <a:rPr lang="ja-JP" altLang="en-US" dirty="0">
                <a:solidFill>
                  <a:schemeClr val="accent5">
                    <a:lumMod val="75000"/>
                  </a:schemeClr>
                </a:solidFill>
              </a:rPr>
              <a:t>年９月</a:t>
            </a:r>
            <a:r>
              <a:rPr lang="en-US" altLang="ja-JP" dirty="0">
                <a:solidFill>
                  <a:schemeClr val="accent5">
                    <a:lumMod val="75000"/>
                  </a:schemeClr>
                </a:solidFill>
              </a:rPr>
              <a:t>26</a:t>
            </a:r>
            <a:r>
              <a:rPr lang="ja-JP" altLang="en-US" dirty="0">
                <a:solidFill>
                  <a:schemeClr val="accent5">
                    <a:lumMod val="75000"/>
                  </a:schemeClr>
                </a:solidFill>
              </a:rPr>
              <a:t>日</a:t>
            </a:r>
          </a:p>
          <a:p>
            <a:pPr marL="0" indent="0">
              <a:buNone/>
            </a:pPr>
            <a:r>
              <a:rPr lang="ja-JP" altLang="en-US" sz="2400" dirty="0"/>
              <a:t>ファンガード点滴用</a:t>
            </a:r>
            <a:r>
              <a:rPr lang="en-US" altLang="ja-JP" sz="2400" dirty="0"/>
              <a:t>50mg</a:t>
            </a:r>
            <a:r>
              <a:rPr lang="ja-JP" altLang="en-US" sz="2400" dirty="0"/>
              <a:t>において、製造番号及び使用期限の捺印がない個装箱が発見されました。製品の包装時に、抜き取り検査を行った個装箱が印字されずに出荷されたと推定されました。当該作業を行った製造所で包装されたロットでの印字なしの製品発生の可能性が否定できないため自主回収を行います。</a:t>
            </a:r>
          </a:p>
          <a:p>
            <a:pPr marL="0" indent="0">
              <a:buNone/>
            </a:pPr>
            <a:r>
              <a:rPr lang="ja-JP" altLang="en-US" sz="2400" dirty="0"/>
              <a:t>⇒</a:t>
            </a:r>
            <a:r>
              <a:rPr lang="ja-JP" altLang="en-US" sz="2400" b="1" dirty="0">
                <a:solidFill>
                  <a:schemeClr val="accent5">
                    <a:lumMod val="75000"/>
                  </a:schemeClr>
                </a:solidFill>
              </a:rPr>
              <a:t>捺印無しはよくある異常です。下記の対策を行っているものですが。</a:t>
            </a:r>
            <a:endParaRPr lang="en-US" altLang="ja-JP" sz="2400" b="1" dirty="0">
              <a:solidFill>
                <a:schemeClr val="accent5">
                  <a:lumMod val="75000"/>
                </a:schemeClr>
              </a:solidFill>
            </a:endParaRPr>
          </a:p>
          <a:p>
            <a:pPr marL="0" indent="0">
              <a:buNone/>
            </a:pPr>
            <a:r>
              <a:rPr lang="ja-JP" altLang="en-US" sz="2400" b="1" dirty="0">
                <a:solidFill>
                  <a:schemeClr val="accent5">
                    <a:lumMod val="75000"/>
                  </a:schemeClr>
                </a:solidFill>
              </a:rPr>
              <a:t>・捺印後に文字センサー</a:t>
            </a:r>
            <a:endParaRPr lang="en-US" altLang="ja-JP" sz="2400" b="1" dirty="0">
              <a:solidFill>
                <a:schemeClr val="accent5">
                  <a:lumMod val="75000"/>
                </a:schemeClr>
              </a:solidFill>
            </a:endParaRPr>
          </a:p>
          <a:p>
            <a:pPr marL="0" indent="0">
              <a:buNone/>
            </a:pPr>
            <a:r>
              <a:rPr lang="ja-JP" altLang="en-US" sz="2400" b="1" dirty="0">
                <a:solidFill>
                  <a:schemeClr val="accent5">
                    <a:lumMod val="75000"/>
                  </a:schemeClr>
                </a:solidFill>
              </a:rPr>
              <a:t>・捺印カウンターと出来高との照合</a:t>
            </a:r>
          </a:p>
          <a:p>
            <a:pPr marL="0" indent="0">
              <a:buNone/>
            </a:pPr>
            <a:r>
              <a:rPr lang="ja-JP" altLang="en-US" sz="2400" b="1" dirty="0">
                <a:solidFill>
                  <a:schemeClr val="accent5">
                    <a:lumMod val="75000"/>
                  </a:schemeClr>
                </a:solidFill>
              </a:rPr>
              <a:t>・フェールセーフ機構</a:t>
            </a:r>
            <a:endParaRPr lang="en-US" altLang="ja-JP" sz="2400" b="1" dirty="0">
              <a:solidFill>
                <a:schemeClr val="accent5">
                  <a:lumMod val="75000"/>
                </a:schemeClr>
              </a:solidFill>
            </a:endParaRPr>
          </a:p>
          <a:p>
            <a:pPr marL="0" indent="0">
              <a:buNone/>
            </a:pPr>
            <a:r>
              <a:rPr lang="ja-JP" altLang="en-US" sz="2400" b="1" dirty="0">
                <a:solidFill>
                  <a:schemeClr val="accent5">
                    <a:lumMod val="75000"/>
                  </a:schemeClr>
                </a:solidFill>
              </a:rPr>
              <a:t>　・ポジティブセンサー、系外排出の扱い、トラブル時は全て不良品へ</a:t>
            </a:r>
            <a:endParaRPr lang="en-US" altLang="ja-JP" sz="2400" b="1"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1989</TotalTime>
  <Words>7</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販売名：ファンガード点滴用50mg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166</cp:revision>
  <dcterms:created xsi:type="dcterms:W3CDTF">2015-03-05T03:29:01Z</dcterms:created>
  <dcterms:modified xsi:type="dcterms:W3CDTF">2018-10-03T02:23:26Z</dcterms:modified>
</cp:coreProperties>
</file>