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4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8" y="2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0244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5451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5010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108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7154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477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3052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562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922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8745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34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80F89-0C79-46CA-8AFD-984C7606A5F9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271BC-D100-455E-9DE8-A7D264A487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707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-1" y="76200"/>
            <a:ext cx="12192000" cy="800100"/>
          </a:xfrm>
        </p:spPr>
        <p:txBody>
          <a:bodyPr>
            <a:noAutofit/>
          </a:bodyPr>
          <a:lstStyle/>
          <a:p>
            <a:r>
              <a:rPr lang="ja-JP" altLang="en-US" sz="3200" dirty="0">
                <a:sym typeface="Wingdings" panose="05000000000000000000" pitchFamily="2" charset="2"/>
              </a:rPr>
              <a:t>販売名：シンポニー皮下注５０ｍｇシリンジ　</a:t>
            </a:r>
            <a:r>
              <a:rPr lang="ja-JP" altLang="en-US" sz="3200" dirty="0">
                <a:solidFill>
                  <a:srgbClr val="C00000"/>
                </a:solidFill>
              </a:rPr>
              <a:t>製品回収</a:t>
            </a:r>
            <a:endParaRPr kumimoji="1" lang="ja-JP" altLang="en-US" sz="3200" dirty="0">
              <a:solidFill>
                <a:srgbClr val="C0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0" y="1181100"/>
            <a:ext cx="12191999" cy="56769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b="1" dirty="0">
                <a:solidFill>
                  <a:schemeClr val="tx2">
                    <a:lumMod val="50000"/>
                  </a:schemeClr>
                </a:solidFill>
              </a:rPr>
              <a:t>対象ロット　　　　出荷数量（箱）　　　　　　　　　　　出荷時期</a:t>
            </a:r>
          </a:p>
          <a:p>
            <a:pPr marL="0" indent="0">
              <a:buNone/>
            </a:pP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HHS3UME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　　　 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31,490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　　　                              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19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日</a:t>
            </a:r>
          </a:p>
          <a:p>
            <a:pPr marL="0" indent="0">
              <a:buNone/>
            </a:pP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HIS4CMB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　　　　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29,442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　　</a:t>
            </a:r>
            <a:r>
              <a:rPr lang="ja-JP" altLang="en-US" b="1">
                <a:solidFill>
                  <a:schemeClr val="accent5">
                    <a:lumMod val="75000"/>
                  </a:schemeClr>
                </a:solidFill>
              </a:rPr>
              <a:t>　                              </a:t>
            </a:r>
            <a:r>
              <a:rPr lang="en-US" altLang="ja-JP" b="1">
                <a:solidFill>
                  <a:schemeClr val="accent5">
                    <a:lumMod val="75000"/>
                  </a:schemeClr>
                </a:solidFill>
              </a:rPr>
              <a:t>2018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27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日～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4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月</a:t>
            </a:r>
            <a:r>
              <a:rPr lang="en-US" altLang="ja-JP" b="1" dirty="0">
                <a:solidFill>
                  <a:schemeClr val="accent5">
                    <a:lumMod val="75000"/>
                  </a:schemeClr>
                </a:solidFill>
              </a:rPr>
              <a:t>26</a:t>
            </a:r>
            <a:r>
              <a:rPr lang="ja-JP" altLang="en-US" b="1" dirty="0">
                <a:solidFill>
                  <a:schemeClr val="accent5">
                    <a:lumMod val="75000"/>
                  </a:schemeClr>
                </a:solidFill>
              </a:rPr>
              <a:t>日　</a:t>
            </a:r>
            <a:endParaRPr lang="en-US" altLang="ja-JP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回収理由　平成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30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年</a:t>
            </a:r>
            <a:r>
              <a:rPr lang="en-US" altLang="ja-JP" dirty="0">
                <a:solidFill>
                  <a:schemeClr val="accent5">
                    <a:lumMod val="75000"/>
                  </a:schemeClr>
                </a:solidFill>
              </a:rPr>
              <a:t>7</a:t>
            </a:r>
            <a:r>
              <a:rPr lang="ja-JP" altLang="en-US" dirty="0">
                <a:solidFill>
                  <a:schemeClr val="accent5">
                    <a:lumMod val="75000"/>
                  </a:schemeClr>
                </a:solidFill>
              </a:rPr>
              <a:t>月２３日</a:t>
            </a:r>
          </a:p>
          <a:p>
            <a:pPr marL="0" indent="0">
              <a:buNone/>
            </a:pPr>
            <a:r>
              <a:rPr lang="ja-JP" altLang="en-US" dirty="0"/>
              <a:t>市場出荷を行った本製品において、一部の個装箱の封緘テープの剥離が認められましたので、上記ロットを自主回収することにいたしました。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sz="2400" dirty="0"/>
              <a:t>⇒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>
                <a:solidFill>
                  <a:srgbClr val="C00000"/>
                </a:solidFill>
              </a:rPr>
              <a:t>どの程度の剥離が認められたのでしょう？</a:t>
            </a:r>
            <a:endParaRPr lang="en-US" altLang="ja-JP" sz="24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ja-JP" altLang="en-US" sz="2400" dirty="0">
                <a:solidFill>
                  <a:srgbClr val="C00000"/>
                </a:solidFill>
              </a:rPr>
              <a:t>広がりがなければ回収の必要性はないのですが・・・。</a:t>
            </a:r>
            <a:endParaRPr lang="en-US" altLang="ja-JP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65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1936</TotalTime>
  <Words>8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Arial</vt:lpstr>
      <vt:lpstr>Calibri</vt:lpstr>
      <vt:lpstr>Calibri Light</vt:lpstr>
      <vt:lpstr>Wingdings</vt:lpstr>
      <vt:lpstr>Office テーマ</vt:lpstr>
      <vt:lpstr>販売名：シンポニー皮下注５０ｍｇシリンジ　製品回収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一般名： 次硝酸ビスマス　製品回収</dc:title>
  <dc:creator>脇坂盛雄</dc:creator>
  <cp:lastModifiedBy> </cp:lastModifiedBy>
  <cp:revision>158</cp:revision>
  <dcterms:created xsi:type="dcterms:W3CDTF">2015-03-05T03:29:01Z</dcterms:created>
  <dcterms:modified xsi:type="dcterms:W3CDTF">2018-07-23T09:40:44Z</dcterms:modified>
</cp:coreProperties>
</file>