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76200"/>
            <a:ext cx="12192000" cy="80010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販売名：シンポニー皮下注５０ｍｇシリンジ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81100"/>
            <a:ext cx="12191999" cy="56769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　　出荷数量（箱）　　　　　　　　　　　出荷時期</a:t>
            </a:r>
          </a:p>
          <a:p>
            <a:pPr marL="0" indent="0">
              <a:buNone/>
            </a:pP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HHS3UME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 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31,490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                              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19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HIS4CMB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29,442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</a:t>
            </a:r>
            <a:r>
              <a:rPr lang="ja-JP" altLang="en-US" b="1">
                <a:solidFill>
                  <a:schemeClr val="accent5">
                    <a:lumMod val="75000"/>
                  </a:schemeClr>
                </a:solidFill>
              </a:rPr>
              <a:t>　                              </a:t>
            </a:r>
            <a:r>
              <a:rPr lang="en-US" altLang="ja-JP" b="1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27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　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月２３日</a:t>
            </a:r>
          </a:p>
          <a:p>
            <a:pPr marL="0" indent="0">
              <a:buNone/>
            </a:pPr>
            <a:r>
              <a:rPr lang="ja-JP" altLang="en-US" dirty="0"/>
              <a:t>市場出荷を行った本製品において、一部の個装箱の封緘テープの剥離が認められましたので、上記ロットを自主回収することにいたしました。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どの程度の剥離が認められたのでしょう？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</a:rPr>
              <a:t>広がりがなければ回収の必要性はないのですが・・・。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販売名：シンポニー皮下注５０ｍｇシリンジ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158</cp:revision>
  <dcterms:created xsi:type="dcterms:W3CDTF">2015-03-05T03:29:01Z</dcterms:created>
  <dcterms:modified xsi:type="dcterms:W3CDTF">2018-07-23T09:40:44Z</dcterms:modified>
</cp:coreProperties>
</file>