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76200"/>
            <a:ext cx="12192000" cy="2781300"/>
          </a:xfrm>
        </p:spPr>
        <p:txBody>
          <a:bodyPr>
            <a:noAutofit/>
          </a:bodyPr>
          <a:lstStyle/>
          <a:p>
            <a:r>
              <a:rPr lang="en-US" altLang="ja-JP" sz="2400" dirty="0">
                <a:sym typeface="Wingdings" panose="05000000000000000000" pitchFamily="2" charset="2"/>
              </a:rPr>
              <a:t>(1)</a:t>
            </a:r>
            <a:r>
              <a:rPr lang="ja-JP" altLang="en-US" sz="2400" dirty="0">
                <a:sym typeface="Wingdings" panose="05000000000000000000" pitchFamily="2" charset="2"/>
              </a:rPr>
              <a:t>販売名： ルシード　ヘアフォーム　スーパーハードＯ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(2)</a:t>
            </a:r>
            <a:r>
              <a:rPr lang="ja-JP" altLang="en-US" sz="2400" dirty="0">
                <a:sym typeface="Wingdings" panose="05000000000000000000" pitchFamily="2" charset="2"/>
              </a:rPr>
              <a:t>販売名： ルシード　ボリュームパウダーフォーム　ふんわりハード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(3)</a:t>
            </a:r>
            <a:r>
              <a:rPr lang="ja-JP" altLang="en-US" sz="2400" dirty="0">
                <a:sym typeface="Wingdings" panose="05000000000000000000" pitchFamily="2" charset="2"/>
              </a:rPr>
              <a:t>販売名： メンズスタイリングフォームスーパーハードＤ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(4)</a:t>
            </a:r>
            <a:r>
              <a:rPr lang="ja-JP" altLang="en-US" sz="2400" dirty="0">
                <a:sym typeface="Wingdings" panose="05000000000000000000" pitchFamily="2" charset="2"/>
              </a:rPr>
              <a:t>販売名： メンズスタイリングフォームハードＤ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(5)</a:t>
            </a:r>
            <a:r>
              <a:rPr lang="ja-JP" altLang="en-US" sz="2400" dirty="0">
                <a:sym typeface="Wingdings" panose="05000000000000000000" pitchFamily="2" charset="2"/>
              </a:rPr>
              <a:t>販売名： メンズスタイリングフォーム　スーパーハード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(6)</a:t>
            </a:r>
            <a:r>
              <a:rPr lang="ja-JP" altLang="en-US" sz="2400" dirty="0">
                <a:sym typeface="Wingdings" panose="05000000000000000000" pitchFamily="2" charset="2"/>
              </a:rPr>
              <a:t>販売名： トップバリュ　 メンズ　スタイリングフォーム　スーパーハードＴＶ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(7)</a:t>
            </a:r>
            <a:r>
              <a:rPr lang="ja-JP" altLang="en-US" sz="2400" dirty="0">
                <a:sym typeface="Wingdings" panose="05000000000000000000" pitchFamily="2" charset="2"/>
              </a:rPr>
              <a:t>販売名： シルクード　メンズスタイリングフォーム　ハード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en-US" altLang="ja-JP" sz="2400" dirty="0">
                <a:sym typeface="Wingdings" panose="05000000000000000000" pitchFamily="2" charset="2"/>
              </a:rPr>
              <a:t>(8)</a:t>
            </a:r>
            <a:r>
              <a:rPr lang="ja-JP" altLang="en-US" sz="2400" dirty="0">
                <a:sym typeface="Wingdings" panose="05000000000000000000" pitchFamily="2" charset="2"/>
              </a:rPr>
              <a:t>販売名： シルクード　メンズスタイリングフォーム　スーパーハード　</a:t>
            </a:r>
            <a:r>
              <a:rPr lang="ja-JP" altLang="en-US" sz="2400" dirty="0">
                <a:solidFill>
                  <a:srgbClr val="C00000"/>
                </a:solidFill>
              </a:rPr>
              <a:t>製品回収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981325"/>
            <a:ext cx="12191999" cy="38766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　　出荷数量（箱）　　　　　　　　　　　出荷時期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これまで出荷した全てのロット　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月２３日</a:t>
            </a:r>
          </a:p>
          <a:p>
            <a:pPr marL="0" indent="0">
              <a:buNone/>
            </a:pPr>
            <a:r>
              <a:rPr lang="ja-JP" altLang="en-US" sz="2400" dirty="0"/>
              <a:t>　製品の成分表示について、本来、「（アクリル酸アルキル／ジアセトンアクリルアミド）コポリマーＡＭＰ」と記載すべきところ、「（アクリル酸アルキル／ジアセトンアクリルアミド）コポリマーＡＭＰＤ」と記載し、成分名称の一部に誤りがあった事から、当該成分表示の誤記が確認された製品について回収いたします。</a:t>
            </a:r>
          </a:p>
          <a:p>
            <a:pPr marL="0" indent="0">
              <a:buNone/>
            </a:pPr>
            <a:r>
              <a:rPr lang="ja-JP" altLang="en-US" sz="2400" dirty="0"/>
              <a:t>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表示のミスは影響が大きいので、チェック体制を確実に行うことが必要になります。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(1)販売名： ルシード　ヘアフォーム　スーパーハードＯ (2)販売名： ルシード　ボリュームパウダーフォーム　ふんわりハード (3)販売名： メンズスタイリングフォームスーパーハードＤ (4)販売名： メンズスタイリングフォームハードＤ (5)販売名： メンズスタイリングフォーム　スーパーハード (6)販売名： トップバリュ　 メンズ　スタイリングフォーム　スーパーハードＴＶ (7)販売名： シルクード　メンズスタイリングフォーム　ハード (8)販売名： シルクード　メンズスタイリングフォーム　スーパーハード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156</cp:revision>
  <dcterms:created xsi:type="dcterms:W3CDTF">2015-03-05T03:29:01Z</dcterms:created>
  <dcterms:modified xsi:type="dcterms:W3CDTF">2018-07-23T09:53:54Z</dcterms:modified>
</cp:coreProperties>
</file>