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32" y="5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3"/>
            <a:ext cx="12192000" cy="436947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販売名：セスデン細粒６％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762001"/>
            <a:ext cx="12191999" cy="60960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　　出荷数量（箱）　　　　　　　　　　　出荷時期</a:t>
            </a: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５　　　　　　　　　　約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400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　　　　　　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24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年５月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31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dirty="0"/>
              <a:t>当該製品の内袋（ポリ袋）に本来「</a:t>
            </a:r>
            <a:r>
              <a:rPr lang="en-US" altLang="ja-JP" dirty="0"/>
              <a:t>60mg/g</a:t>
            </a:r>
            <a:r>
              <a:rPr lang="ja-JP" altLang="en-US" dirty="0"/>
              <a:t>」と表示されるべきところ誤って「</a:t>
            </a:r>
            <a:r>
              <a:rPr lang="en-US" altLang="ja-JP" dirty="0"/>
              <a:t>20mg/g</a:t>
            </a:r>
            <a:r>
              <a:rPr lang="ja-JP" altLang="en-US" dirty="0"/>
              <a:t>」と記載されていることが判明しました。製品の品質には問題ないものの、医療関係者において誤解を招く可能性があると判断し、当該ロットを自主回収することとしました。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当局を説得できなかったので、回収ロットが広がったのでしょう表示のミスです。全数のようで、かつ数ロットなのになぜ気がつかなかったのでしょう</a:t>
            </a:r>
            <a:r>
              <a:rPr lang="ja-JP" altLang="en-US">
                <a:solidFill>
                  <a:srgbClr val="C00000"/>
                </a:solidFill>
              </a:rPr>
              <a:t>か？</a:t>
            </a: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販売名：セスデン細粒６％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150</cp:revision>
  <dcterms:created xsi:type="dcterms:W3CDTF">2015-03-05T03:29:01Z</dcterms:created>
  <dcterms:modified xsi:type="dcterms:W3CDTF">2018-07-17T23:32:53Z</dcterms:modified>
</cp:coreProperties>
</file>