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6"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販売名：ワンアルファ錠０．２５</a:t>
            </a:r>
            <a:r>
              <a:rPr lang="en-US" altLang="ja-JP" sz="3200" dirty="0">
                <a:sym typeface="Wingdings" panose="05000000000000000000" pitchFamily="2" charset="2"/>
              </a:rPr>
              <a:t>μ</a:t>
            </a:r>
            <a:r>
              <a:rPr lang="ja-JP" altLang="en-US" sz="3200" dirty="0">
                <a:sym typeface="Wingdings" panose="05000000000000000000" pitchFamily="2" charset="2"/>
              </a:rPr>
              <a:t>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dirty="0"/>
              <a:t>５１２５　ＰＴＰ５００錠（１０錠</a:t>
            </a:r>
            <a:r>
              <a:rPr lang="en-US" altLang="ja-JP" dirty="0"/>
              <a:t>×</a:t>
            </a:r>
            <a:r>
              <a:rPr lang="ja-JP" altLang="en-US" dirty="0"/>
              <a:t>５０）１，０００箱　２０１８年０２月２１日～０６月１８日</a:t>
            </a:r>
          </a:p>
          <a:p>
            <a:pPr marL="0" indent="0">
              <a:buNone/>
            </a:pPr>
            <a:r>
              <a:rPr lang="ja-JP" altLang="en-US" dirty="0"/>
              <a:t>５１２５　ＰＴＰ１００錠（１０錠</a:t>
            </a:r>
            <a:r>
              <a:rPr lang="en-US" altLang="ja-JP" dirty="0"/>
              <a:t>×</a:t>
            </a:r>
            <a:r>
              <a:rPr lang="ja-JP" altLang="en-US" dirty="0"/>
              <a:t>１０）２，１８５箱　　配送センター在庫（未出荷）</a:t>
            </a:r>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7</a:t>
            </a:r>
            <a:r>
              <a:rPr lang="ja-JP" altLang="en-US" b="1" dirty="0">
                <a:solidFill>
                  <a:schemeClr val="accent5">
                    <a:lumMod val="75000"/>
                  </a:schemeClr>
                </a:solidFill>
              </a:rPr>
              <a:t>月</a:t>
            </a:r>
            <a:r>
              <a:rPr lang="en-US" altLang="ja-JP" b="1" dirty="0">
                <a:solidFill>
                  <a:schemeClr val="accent5">
                    <a:lumMod val="75000"/>
                  </a:schemeClr>
                </a:solidFill>
              </a:rPr>
              <a:t>13</a:t>
            </a:r>
            <a:r>
              <a:rPr lang="ja-JP" altLang="en-US" b="1" dirty="0">
                <a:solidFill>
                  <a:schemeClr val="accent5">
                    <a:lumMod val="75000"/>
                  </a:schemeClr>
                </a:solidFill>
              </a:rPr>
              <a:t>日（回収着手日）</a:t>
            </a:r>
          </a:p>
          <a:p>
            <a:pPr marL="0" indent="0">
              <a:buNone/>
            </a:pPr>
            <a:r>
              <a:rPr lang="ja-JP" altLang="en-US" dirty="0"/>
              <a:t>薬局よりワンアルファ錠０．２５</a:t>
            </a:r>
            <a:r>
              <a:rPr lang="en-US" altLang="ja-JP" dirty="0"/>
              <a:t>μ</a:t>
            </a:r>
            <a:r>
              <a:rPr lang="ja-JP" altLang="en-US" dirty="0" err="1"/>
              <a:t>ｇ</a:t>
            </a:r>
            <a:r>
              <a:rPr lang="ja-JP" altLang="en-US" dirty="0"/>
              <a:t>のＰＴＰシート１枚にワンアルファ錠０．５</a:t>
            </a:r>
            <a:r>
              <a:rPr lang="en-US" altLang="ja-JP" dirty="0"/>
              <a:t>μ</a:t>
            </a:r>
            <a:r>
              <a:rPr lang="ja-JP" altLang="en-US" dirty="0" err="1"/>
              <a:t>ｇ</a:t>
            </a:r>
            <a:r>
              <a:rPr lang="ja-JP" altLang="en-US" dirty="0"/>
              <a:t>の錠剤が１錠混入しているとの連絡を受けました。　製造所での調査の結果、製造設備に錠剤１錠が挟まる程度の隙間があり、品目切り替え時には毎回清掃する手順としておりますが、当該ロット製造前の品目切り替え清掃時に限り確認漏れがあったものと推定しました。　以上より、当該ロットに限定して異種錠が１錠混入したものと判断しましたが、念のため当該ロットを自主回収することとしました。</a:t>
            </a:r>
            <a:endParaRPr lang="en-US" altLang="ja-JP" dirty="0"/>
          </a:p>
          <a:p>
            <a:pPr marL="0" indent="0">
              <a:buNone/>
            </a:pPr>
            <a:r>
              <a:rPr lang="ja-JP" altLang="en-US" dirty="0"/>
              <a:t>⇒</a:t>
            </a:r>
            <a:endParaRPr lang="en-US" altLang="ja-JP" dirty="0"/>
          </a:p>
          <a:p>
            <a:pPr marL="0" indent="0">
              <a:buNone/>
            </a:pPr>
            <a:r>
              <a:rPr lang="ja-JP" altLang="en-US" dirty="0">
                <a:solidFill>
                  <a:srgbClr val="C00000"/>
                </a:solidFill>
              </a:rPr>
              <a:t>兼用ラインでは、他の錠剤が検出できるかのバリデーションを行う。それができない場合は生産キャンペーンを別にするなど工夫</a:t>
            </a:r>
            <a:r>
              <a:rPr lang="ja-JP" altLang="en-US">
                <a:solidFill>
                  <a:srgbClr val="C00000"/>
                </a:solidFill>
              </a:rPr>
              <a:t>する。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販売名：ワンアルファ錠０．２５μｇ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148</cp:revision>
  <dcterms:created xsi:type="dcterms:W3CDTF">2015-03-05T03:29:01Z</dcterms:created>
  <dcterms:modified xsi:type="dcterms:W3CDTF">2018-07-13T11:38:09Z</dcterms:modified>
</cp:coreProperties>
</file>