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7" autoAdjust="0"/>
    <p:restoredTop sz="94660"/>
  </p:normalViewPr>
  <p:slideViewPr>
    <p:cSldViewPr snapToGrid="0">
      <p:cViewPr varScale="1">
        <p:scale>
          <a:sx n="44" d="100"/>
          <a:sy n="44" d="100"/>
        </p:scale>
        <p:origin x="6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59081"/>
            <a:ext cx="10515600" cy="670559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販売名： </a:t>
            </a:r>
            <a:r>
              <a:rPr lang="ja-JP" altLang="en-US" sz="3600" dirty="0">
                <a:solidFill>
                  <a:srgbClr val="002060"/>
                </a:solidFill>
              </a:rPr>
              <a:t>次硝酸ビスマス「日医工</a:t>
            </a:r>
            <a:r>
              <a:rPr lang="ja-JP" altLang="en-US" sz="3600" dirty="0" smtClean="0">
                <a:solidFill>
                  <a:srgbClr val="002060"/>
                </a:solidFill>
              </a:rPr>
              <a:t>」</a:t>
            </a:r>
            <a:r>
              <a:rPr lang="ja-JP" altLang="en-US" sz="3600" dirty="0" smtClean="0"/>
              <a:t>　</a:t>
            </a:r>
            <a:r>
              <a:rPr lang="ja-JP" altLang="en-US" sz="36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082040"/>
            <a:ext cx="10515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対象</a:t>
            </a:r>
            <a:r>
              <a:rPr lang="ja-JP" altLang="en-US" sz="3200" b="1" dirty="0">
                <a:solidFill>
                  <a:srgbClr val="002060"/>
                </a:solidFill>
              </a:rPr>
              <a:t>ロット、数量及び出荷時期</a:t>
            </a:r>
          </a:p>
          <a:p>
            <a:pPr marL="0" indent="0">
              <a:buNone/>
            </a:pPr>
            <a:r>
              <a:rPr lang="ja-JP" altLang="en-US" dirty="0" smtClean="0"/>
              <a:t>包装</a:t>
            </a:r>
            <a:r>
              <a:rPr lang="ja-JP" altLang="en-US" dirty="0"/>
              <a:t>形態　対象ロット　出荷数量（箱）　出荷時期</a:t>
            </a:r>
          </a:p>
          <a:p>
            <a:pPr marL="0" indent="0">
              <a:buNone/>
            </a:pPr>
            <a:r>
              <a:rPr lang="en-US" altLang="ja-JP" dirty="0"/>
              <a:t>500g</a:t>
            </a:r>
            <a:r>
              <a:rPr lang="ja-JP" altLang="en-US" dirty="0"/>
              <a:t>　　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FP060</a:t>
            </a:r>
            <a:r>
              <a:rPr lang="ja-JP" altLang="en-US" dirty="0"/>
              <a:t>　　　 </a:t>
            </a:r>
            <a:r>
              <a:rPr lang="ja-JP" altLang="en-US" dirty="0" smtClean="0"/>
              <a:t>　</a:t>
            </a:r>
            <a:r>
              <a:rPr lang="en-US" altLang="ja-JP" dirty="0" smtClean="0"/>
              <a:t>407</a:t>
            </a:r>
            <a:r>
              <a:rPr lang="ja-JP" altLang="en-US" dirty="0"/>
              <a:t>　</a:t>
            </a:r>
            <a:r>
              <a:rPr lang="ja-JP" altLang="en-US" dirty="0" smtClean="0"/>
              <a:t> </a:t>
            </a:r>
            <a:r>
              <a:rPr lang="ja-JP" altLang="en-US" dirty="0"/>
              <a:t>平成</a:t>
            </a:r>
            <a:r>
              <a:rPr lang="en-US" altLang="ja-JP" dirty="0"/>
              <a:t>26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13</a:t>
            </a:r>
            <a:r>
              <a:rPr lang="ja-JP" altLang="en-US" dirty="0"/>
              <a:t>日～平成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25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endParaRPr lang="en-US" altLang="ja-JP" sz="800" dirty="0" smtClean="0"/>
          </a:p>
          <a:p>
            <a:pPr marL="0" indent="0">
              <a:buNone/>
            </a:pPr>
            <a:r>
              <a:rPr lang="ja-JP" altLang="en-US" sz="3200" b="1" dirty="0" smtClean="0">
                <a:solidFill>
                  <a:srgbClr val="002060"/>
                </a:solidFill>
              </a:rPr>
              <a:t>回収理由</a:t>
            </a:r>
          </a:p>
          <a:p>
            <a:pPr marL="0" indent="0">
              <a:buNone/>
            </a:pPr>
            <a:r>
              <a:rPr lang="ja-JP" altLang="en-US" dirty="0" smtClean="0">
                <a:solidFill>
                  <a:srgbClr val="C00000"/>
                </a:solidFill>
              </a:rPr>
              <a:t>製造販売承認書に記載のない製造所にて製造された原薬</a:t>
            </a:r>
            <a:r>
              <a:rPr lang="ja-JP" altLang="en-US" dirty="0" smtClean="0"/>
              <a:t>を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使用して製造したため、該当する製剤を自主回収いたします。</a:t>
            </a:r>
          </a:p>
          <a:p>
            <a:pPr marL="0" indent="0">
              <a:buNone/>
            </a:pPr>
            <a:endParaRPr lang="ja-JP" altLang="en-US" sz="800" dirty="0" smtClean="0"/>
          </a:p>
          <a:p>
            <a:pPr marL="0" indent="0">
              <a:buNone/>
            </a:pPr>
            <a:r>
              <a:rPr lang="ja-JP" altLang="en-US" dirty="0" smtClean="0"/>
              <a:t>⇒変更管理が適切でなかったのを、</a:t>
            </a:r>
            <a:r>
              <a:rPr lang="en-US" altLang="ja-JP" dirty="0" smtClean="0"/>
              <a:t>PMDA</a:t>
            </a:r>
            <a:r>
              <a:rPr lang="ja-JP" altLang="en-US" dirty="0" smtClean="0"/>
              <a:t>の適合性調査で指摘され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err="1" smtClean="0"/>
              <a:t>ての</a:t>
            </a:r>
            <a:r>
              <a:rPr lang="ja-JP" altLang="en-US" dirty="0" smtClean="0"/>
              <a:t>回収ではないか。あるいは一変申請のところを軽微変更で変更し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た、あるいは見直しだけ他の製造所で行ったなどが</a:t>
            </a:r>
            <a:r>
              <a:rPr lang="ja-JP" altLang="en-US" smtClean="0"/>
              <a:t>考えられる。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販売名： 次硝酸ビスマス「日医工」　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morio</cp:lastModifiedBy>
  <cp:revision>4</cp:revision>
  <dcterms:created xsi:type="dcterms:W3CDTF">2015-03-05T03:29:01Z</dcterms:created>
  <dcterms:modified xsi:type="dcterms:W3CDTF">2015-03-19T00:57:22Z</dcterms:modified>
</cp:coreProperties>
</file>