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63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70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01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15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27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238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85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45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7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63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92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154E-63AC-4DDE-9C22-A25F31D010C0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D35DE-7B94-49C8-8684-91C501541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51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52600" y="0"/>
            <a:ext cx="8915400" cy="1124744"/>
          </a:xfrm>
        </p:spPr>
        <p:txBody>
          <a:bodyPr/>
          <a:lstStyle/>
          <a:p>
            <a:r>
              <a:rPr lang="ja-JP" altLang="en-US" sz="3200" dirty="0"/>
              <a:t>原薬</a:t>
            </a:r>
            <a:r>
              <a:rPr lang="en-US" altLang="ja-JP" sz="3200" dirty="0"/>
              <a:t>/</a:t>
            </a:r>
            <a:r>
              <a:rPr lang="ja-JP" altLang="en-US" sz="3200" dirty="0"/>
              <a:t>委託先管理が適切でなく、製造販売承認書</a:t>
            </a:r>
            <a:r>
              <a:rPr lang="ja-JP" altLang="en-US" sz="3200" dirty="0"/>
              <a:t>に反映</a:t>
            </a:r>
            <a:r>
              <a:rPr lang="ja-JP" altLang="en-US" sz="3200" dirty="0"/>
              <a:t>されない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1124744"/>
            <a:ext cx="9144000" cy="573325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C00000"/>
                </a:solidFill>
              </a:rPr>
              <a:t>回収理由</a:t>
            </a:r>
            <a:endParaRPr kumimoji="1" lang="en-US" altLang="ja-JP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000099"/>
                </a:solidFill>
              </a:rPr>
              <a:t>　</a:t>
            </a:r>
            <a:r>
              <a:rPr lang="ja-JP" altLang="en-US" dirty="0">
                <a:solidFill>
                  <a:srgbClr val="000099"/>
                </a:solidFill>
              </a:rPr>
              <a:t>本製品の原薬であるヒスタミン二塩酸塩の受入試験において、間違った有効期限を原薬に表示していたため、</a:t>
            </a:r>
            <a:r>
              <a:rPr lang="ja-JP" altLang="en-US" dirty="0" smtClean="0">
                <a:solidFill>
                  <a:srgbClr val="FF0000"/>
                </a:solidFill>
              </a:rPr>
              <a:t>有効</a:t>
            </a:r>
            <a:r>
              <a:rPr lang="ja-JP" altLang="en-US" dirty="0">
                <a:solidFill>
                  <a:srgbClr val="FF0000"/>
                </a:solidFill>
              </a:rPr>
              <a:t>期限を過ぎた原薬を使用して製造した製品を出荷</a:t>
            </a:r>
            <a:r>
              <a:rPr lang="ja-JP" altLang="en-US" dirty="0">
                <a:solidFill>
                  <a:srgbClr val="000099"/>
                </a:solidFill>
              </a:rPr>
              <a:t>していたことが判明しました。本件に関する</a:t>
            </a:r>
            <a:r>
              <a:rPr lang="en-US" altLang="ja-JP" dirty="0">
                <a:solidFill>
                  <a:srgbClr val="FF0000"/>
                </a:solidFill>
              </a:rPr>
              <a:t>PMDA</a:t>
            </a:r>
            <a:r>
              <a:rPr lang="ja-JP" altLang="en-US" dirty="0">
                <a:solidFill>
                  <a:srgbClr val="FF0000"/>
                </a:solidFill>
              </a:rPr>
              <a:t>による</a:t>
            </a:r>
            <a:r>
              <a:rPr lang="en-US" altLang="ja-JP" dirty="0">
                <a:solidFill>
                  <a:srgbClr val="FF0000"/>
                </a:solidFill>
              </a:rPr>
              <a:t>GMP</a:t>
            </a:r>
            <a:r>
              <a:rPr lang="ja-JP" altLang="en-US" dirty="0" smtClean="0">
                <a:solidFill>
                  <a:srgbClr val="FF0000"/>
                </a:solidFill>
              </a:rPr>
              <a:t>調査</a:t>
            </a:r>
            <a:r>
              <a:rPr lang="ja-JP" altLang="en-US" dirty="0">
                <a:solidFill>
                  <a:srgbClr val="000099"/>
                </a:solidFill>
              </a:rPr>
              <a:t>において、</a:t>
            </a:r>
            <a:r>
              <a:rPr lang="en-US" altLang="ja-JP" dirty="0">
                <a:solidFill>
                  <a:srgbClr val="FF0000"/>
                </a:solidFill>
              </a:rPr>
              <a:t>GMP</a:t>
            </a:r>
            <a:r>
              <a:rPr lang="ja-JP" altLang="en-US" dirty="0">
                <a:solidFill>
                  <a:srgbClr val="FF0000"/>
                </a:solidFill>
              </a:rPr>
              <a:t>管理の不備</a:t>
            </a:r>
            <a:r>
              <a:rPr lang="ja-JP" altLang="en-US" dirty="0">
                <a:solidFill>
                  <a:srgbClr val="000099"/>
                </a:solidFill>
              </a:rPr>
              <a:t>を指摘されました。指導内容を真摯に受け止め、不備の認められた製造番号</a:t>
            </a:r>
            <a:r>
              <a:rPr lang="en-US" altLang="ja-JP" dirty="0">
                <a:solidFill>
                  <a:srgbClr val="000099"/>
                </a:solidFill>
              </a:rPr>
              <a:t>0306</a:t>
            </a:r>
            <a:r>
              <a:rPr lang="ja-JP" altLang="en-US" dirty="0">
                <a:solidFill>
                  <a:srgbClr val="000099"/>
                </a:solidFill>
              </a:rPr>
              <a:t>～</a:t>
            </a:r>
            <a:r>
              <a:rPr lang="en-US" altLang="ja-JP" dirty="0" smtClean="0">
                <a:solidFill>
                  <a:srgbClr val="000099"/>
                </a:solidFill>
              </a:rPr>
              <a:t>0325</a:t>
            </a:r>
            <a:r>
              <a:rPr lang="ja-JP" altLang="en-US" dirty="0">
                <a:solidFill>
                  <a:srgbClr val="000099"/>
                </a:solidFill>
              </a:rPr>
              <a:t>の</a:t>
            </a:r>
            <a:r>
              <a:rPr lang="en-US" altLang="ja-JP" dirty="0">
                <a:solidFill>
                  <a:srgbClr val="000099"/>
                </a:solidFill>
              </a:rPr>
              <a:t>20</a:t>
            </a:r>
            <a:r>
              <a:rPr lang="ja-JP" altLang="en-US" dirty="0">
                <a:solidFill>
                  <a:srgbClr val="000099"/>
                </a:solidFill>
              </a:rPr>
              <a:t>ロットについて、自主回収を行います</a:t>
            </a:r>
            <a:endParaRPr kumimoji="1" lang="en-US" altLang="ja-JP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8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原薬/委託先管理が適切でなく、製造販売承認書に反映されない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原薬/委託先管理が適切でなく、製造販売承認書に反映されない</dc:title>
  <dc:creator>脇坂盛雄</dc:creator>
  <cp:lastModifiedBy>脇坂盛雄</cp:lastModifiedBy>
  <cp:revision>1</cp:revision>
  <dcterms:created xsi:type="dcterms:W3CDTF">2015-02-13T18:33:31Z</dcterms:created>
  <dcterms:modified xsi:type="dcterms:W3CDTF">2015-02-13T18:34:31Z</dcterms:modified>
</cp:coreProperties>
</file>