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27" autoAdjust="0"/>
    <p:restoredTop sz="94660"/>
  </p:normalViewPr>
  <p:slideViewPr>
    <p:cSldViewPr snapToGrid="0">
      <p:cViewPr varScale="1">
        <p:scale>
          <a:sx n="43" d="100"/>
          <a:sy n="43" d="100"/>
        </p:scale>
        <p:origin x="60" y="7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92E15-1F41-4AB0-BC17-86474F13D3A3}" type="datetimeFigureOut">
              <a:rPr kumimoji="1" lang="ja-JP" altLang="en-US" smtClean="0"/>
              <a:t>2015/2/14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FA7C8-6A39-40D7-BABC-D1E480B4CC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59825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92E15-1F41-4AB0-BC17-86474F13D3A3}" type="datetimeFigureOut">
              <a:rPr kumimoji="1" lang="ja-JP" altLang="en-US" smtClean="0"/>
              <a:t>2015/2/14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FA7C8-6A39-40D7-BABC-D1E480B4CC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06273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92E15-1F41-4AB0-BC17-86474F13D3A3}" type="datetimeFigureOut">
              <a:rPr kumimoji="1" lang="ja-JP" altLang="en-US" smtClean="0"/>
              <a:t>2015/2/14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FA7C8-6A39-40D7-BABC-D1E480B4CC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02048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92E15-1F41-4AB0-BC17-86474F13D3A3}" type="datetimeFigureOut">
              <a:rPr kumimoji="1" lang="ja-JP" altLang="en-US" smtClean="0"/>
              <a:t>2015/2/14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FA7C8-6A39-40D7-BABC-D1E480B4CC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96756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92E15-1F41-4AB0-BC17-86474F13D3A3}" type="datetimeFigureOut">
              <a:rPr kumimoji="1" lang="ja-JP" altLang="en-US" smtClean="0"/>
              <a:t>2015/2/14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FA7C8-6A39-40D7-BABC-D1E480B4CC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38748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92E15-1F41-4AB0-BC17-86474F13D3A3}" type="datetimeFigureOut">
              <a:rPr kumimoji="1" lang="ja-JP" altLang="en-US" smtClean="0"/>
              <a:t>2015/2/14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FA7C8-6A39-40D7-BABC-D1E480B4CC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144204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92E15-1F41-4AB0-BC17-86474F13D3A3}" type="datetimeFigureOut">
              <a:rPr kumimoji="1" lang="ja-JP" altLang="en-US" smtClean="0"/>
              <a:t>2015/2/14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FA7C8-6A39-40D7-BABC-D1E480B4CC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86320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92E15-1F41-4AB0-BC17-86474F13D3A3}" type="datetimeFigureOut">
              <a:rPr kumimoji="1" lang="ja-JP" altLang="en-US" smtClean="0"/>
              <a:t>2015/2/14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FA7C8-6A39-40D7-BABC-D1E480B4CC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62711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92E15-1F41-4AB0-BC17-86474F13D3A3}" type="datetimeFigureOut">
              <a:rPr kumimoji="1" lang="ja-JP" altLang="en-US" smtClean="0"/>
              <a:t>2015/2/14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FA7C8-6A39-40D7-BABC-D1E480B4CC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38865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92E15-1F41-4AB0-BC17-86474F13D3A3}" type="datetimeFigureOut">
              <a:rPr kumimoji="1" lang="ja-JP" altLang="en-US" smtClean="0"/>
              <a:t>2015/2/14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FA7C8-6A39-40D7-BABC-D1E480B4CC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05780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92E15-1F41-4AB0-BC17-86474F13D3A3}" type="datetimeFigureOut">
              <a:rPr kumimoji="1" lang="ja-JP" altLang="en-US" smtClean="0"/>
              <a:t>2015/2/14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FA7C8-6A39-40D7-BABC-D1E480B4CC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402396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192E15-1F41-4AB0-BC17-86474F13D3A3}" type="datetimeFigureOut">
              <a:rPr kumimoji="1" lang="ja-JP" altLang="en-US" smtClean="0"/>
              <a:t>2015/2/14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7FA7C8-6A39-40D7-BABC-D1E480B4CC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42380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524000" y="116632"/>
            <a:ext cx="9024730" cy="648072"/>
          </a:xfrm>
        </p:spPr>
        <p:txBody>
          <a:bodyPr/>
          <a:lstStyle/>
          <a:p>
            <a:r>
              <a:rPr lang="ja-JP" altLang="en-US" sz="3600" dirty="0"/>
              <a:t>苦情対応のまずさで問題を大きくしたケース</a:t>
            </a:r>
            <a:endParaRPr lang="ja-JP" altLang="en-US" sz="36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584015" y="908720"/>
            <a:ext cx="9099375" cy="5904656"/>
          </a:xfrm>
        </p:spPr>
        <p:txBody>
          <a:bodyPr/>
          <a:lstStyle/>
          <a:p>
            <a:pPr marL="0" indent="0">
              <a:buNone/>
            </a:pPr>
            <a:r>
              <a:rPr lang="ja-JP" altLang="en-US" dirty="0" smtClean="0">
                <a:solidFill>
                  <a:srgbClr val="C00000"/>
                </a:solidFill>
              </a:rPr>
              <a:t>ペヤングの苦情対応の問題点</a:t>
            </a:r>
            <a:endParaRPr lang="ja-JP" altLang="en-US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ja-JP" altLang="en-US" dirty="0" smtClean="0"/>
              <a:t>１）</a:t>
            </a:r>
            <a:r>
              <a:rPr lang="ja-JP" altLang="en-US" dirty="0">
                <a:solidFill>
                  <a:srgbClr val="000099"/>
                </a:solidFill>
              </a:rPr>
              <a:t>苦情現品を確認する前に「問題ない」と判断し</a:t>
            </a:r>
            <a:r>
              <a:rPr lang="ja-JP" altLang="en-US" dirty="0" smtClean="0">
                <a:solidFill>
                  <a:srgbClr val="000099"/>
                </a:solidFill>
              </a:rPr>
              <a:t>、　</a:t>
            </a:r>
            <a:endParaRPr lang="en-US" altLang="ja-JP" dirty="0" smtClean="0">
              <a:solidFill>
                <a:srgbClr val="000099"/>
              </a:solidFill>
            </a:endParaRPr>
          </a:p>
          <a:p>
            <a:pPr marL="0" indent="0">
              <a:buNone/>
            </a:pPr>
            <a:r>
              <a:rPr lang="ja-JP" altLang="en-US" dirty="0">
                <a:solidFill>
                  <a:srgbClr val="000099"/>
                </a:solidFill>
              </a:rPr>
              <a:t>　</a:t>
            </a:r>
            <a:r>
              <a:rPr lang="ja-JP" altLang="en-US" dirty="0" smtClean="0">
                <a:solidFill>
                  <a:srgbClr val="000099"/>
                </a:solidFill>
              </a:rPr>
              <a:t>　お客</a:t>
            </a:r>
            <a:r>
              <a:rPr lang="ja-JP" altLang="en-US" dirty="0">
                <a:solidFill>
                  <a:srgbClr val="000099"/>
                </a:solidFill>
              </a:rPr>
              <a:t>様に回答</a:t>
            </a:r>
            <a:r>
              <a:rPr lang="ja-JP" altLang="en-US" dirty="0" smtClean="0">
                <a:solidFill>
                  <a:srgbClr val="000099"/>
                </a:solidFill>
              </a:rPr>
              <a:t>した。</a:t>
            </a:r>
            <a:r>
              <a:rPr lang="ja-JP" altLang="en-US" dirty="0" smtClean="0"/>
              <a:t>→現物確認前に行った。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２）</a:t>
            </a:r>
            <a:r>
              <a:rPr lang="ja-JP" altLang="en-US" dirty="0" smtClean="0">
                <a:solidFill>
                  <a:srgbClr val="000099"/>
                </a:solidFill>
              </a:rPr>
              <a:t>虫の苦情は過去なかったと説明した。</a:t>
            </a:r>
            <a:endParaRPr lang="en-US" altLang="ja-JP" dirty="0" smtClean="0">
              <a:solidFill>
                <a:srgbClr val="000099"/>
              </a:solidFill>
            </a:endParaRPr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　→ネットで他のお客様が過去にあったと暴露した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　　　ことでこのような虫は初めてと説明した。</a:t>
            </a:r>
            <a:endParaRPr lang="ja-JP" altLang="en-US" dirty="0"/>
          </a:p>
          <a:p>
            <a:pPr marL="0" indent="0">
              <a:buNone/>
            </a:pPr>
            <a:r>
              <a:rPr lang="ja-JP" altLang="en-US" dirty="0" smtClean="0"/>
              <a:t>３）</a:t>
            </a:r>
            <a:r>
              <a:rPr lang="ja-JP" altLang="en-US" dirty="0">
                <a:solidFill>
                  <a:srgbClr val="000099"/>
                </a:solidFill>
              </a:rPr>
              <a:t>ネットに掲載した記事</a:t>
            </a:r>
            <a:r>
              <a:rPr lang="en-US" altLang="ja-JP" dirty="0">
                <a:solidFill>
                  <a:srgbClr val="000099"/>
                </a:solidFill>
              </a:rPr>
              <a:t>/</a:t>
            </a:r>
            <a:r>
              <a:rPr lang="ja-JP" altLang="en-US" dirty="0">
                <a:solidFill>
                  <a:srgbClr val="000099"/>
                </a:solidFill>
              </a:rPr>
              <a:t>写真の削除をお願い</a:t>
            </a:r>
            <a:r>
              <a:rPr lang="ja-JP" altLang="en-US" dirty="0" smtClean="0">
                <a:solidFill>
                  <a:srgbClr val="000099"/>
                </a:solidFill>
              </a:rPr>
              <a:t>した。</a:t>
            </a:r>
            <a:endParaRPr lang="ja-JP" altLang="en-US" dirty="0">
              <a:solidFill>
                <a:srgbClr val="000099"/>
              </a:solidFill>
            </a:endParaRPr>
          </a:p>
          <a:p>
            <a:pPr marL="0" indent="0">
              <a:buNone/>
            </a:pPr>
            <a:r>
              <a:rPr lang="ja-JP" altLang="en-US" dirty="0" smtClean="0"/>
              <a:t>　　→削除を依頼したこと</a:t>
            </a:r>
            <a:r>
              <a:rPr lang="ja-JP" altLang="en-US" dirty="0"/>
              <a:t>が、疑惑を抹消しようと</a:t>
            </a:r>
            <a:r>
              <a:rPr lang="ja-JP" altLang="en-US" dirty="0" smtClean="0"/>
              <a:t>の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　　悪意を感じさせてしまった。一度</a:t>
            </a:r>
            <a:r>
              <a:rPr lang="ja-JP" altLang="en-US" dirty="0"/>
              <a:t>ネットに出る</a:t>
            </a:r>
            <a:r>
              <a:rPr lang="ja-JP" altLang="en-US" dirty="0" smtClean="0"/>
              <a:t>と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　　コピペで他に掲載されるので無意味だった。</a:t>
            </a:r>
            <a:endParaRPr lang="ja-JP" altLang="en-US" dirty="0"/>
          </a:p>
          <a:p>
            <a:pPr marL="0" indent="0">
              <a:buNone/>
            </a:pPr>
            <a:endParaRPr lang="ja-JP" altLang="en-US" dirty="0"/>
          </a:p>
          <a:p>
            <a:pPr marL="0" indent="0">
              <a:buNone/>
            </a:pP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978848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524000" y="116632"/>
            <a:ext cx="9024730" cy="648072"/>
          </a:xfrm>
        </p:spPr>
        <p:txBody>
          <a:bodyPr/>
          <a:lstStyle/>
          <a:p>
            <a:r>
              <a:rPr lang="ja-JP" altLang="en-US" sz="3600" dirty="0"/>
              <a:t>苦情対応のまずさで問題を大きくしたケース</a:t>
            </a:r>
            <a:endParaRPr lang="ja-JP" altLang="en-US" sz="36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584015" y="908720"/>
            <a:ext cx="9099375" cy="5904656"/>
          </a:xfrm>
        </p:spPr>
        <p:txBody>
          <a:bodyPr/>
          <a:lstStyle/>
          <a:p>
            <a:pPr marL="0" indent="0">
              <a:buNone/>
            </a:pPr>
            <a:r>
              <a:rPr lang="ja-JP" altLang="en-US" dirty="0" smtClean="0">
                <a:solidFill>
                  <a:srgbClr val="C00000"/>
                </a:solidFill>
              </a:rPr>
              <a:t>ペヤングの苦情対応の問題点</a:t>
            </a:r>
            <a:endParaRPr lang="ja-JP" altLang="en-US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ja-JP" altLang="en-US" dirty="0" smtClean="0"/>
              <a:t>１）</a:t>
            </a:r>
            <a:r>
              <a:rPr lang="ja-JP" altLang="en-US" dirty="0" smtClean="0">
                <a:solidFill>
                  <a:srgbClr val="000099"/>
                </a:solidFill>
              </a:rPr>
              <a:t>製造工程でゴキブリが発見されていた可能性</a:t>
            </a:r>
            <a:endParaRPr lang="en-US" altLang="ja-JP" dirty="0" smtClean="0">
              <a:solidFill>
                <a:srgbClr val="000099"/>
              </a:solidFill>
            </a:endParaRPr>
          </a:p>
          <a:p>
            <a:pPr marL="0" indent="0">
              <a:buNone/>
            </a:pPr>
            <a:r>
              <a:rPr lang="ja-JP" altLang="en-US" dirty="0">
                <a:solidFill>
                  <a:srgbClr val="000099"/>
                </a:solidFill>
              </a:rPr>
              <a:t>　</a:t>
            </a:r>
            <a:r>
              <a:rPr lang="ja-JP" altLang="en-US" dirty="0" smtClean="0">
                <a:solidFill>
                  <a:srgbClr val="000099"/>
                </a:solidFill>
              </a:rPr>
              <a:t>　</a:t>
            </a:r>
            <a:r>
              <a:rPr lang="ja-JP" altLang="en-US" dirty="0" smtClean="0"/>
              <a:t>→普段からの虫対策に甘さがあった。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２）</a:t>
            </a:r>
            <a:r>
              <a:rPr lang="ja-JP" altLang="en-US" dirty="0" smtClean="0">
                <a:solidFill>
                  <a:srgbClr val="000099"/>
                </a:solidFill>
              </a:rPr>
              <a:t>苦情対応の顧客への対応の未熟さ</a:t>
            </a:r>
            <a:endParaRPr lang="en-US" altLang="ja-JP" dirty="0" smtClean="0">
              <a:solidFill>
                <a:srgbClr val="000099"/>
              </a:solidFill>
            </a:endParaRPr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　→苦情担当窓口の教育・訓練がされていない。</a:t>
            </a:r>
            <a:endParaRPr lang="ja-JP" altLang="en-US" dirty="0"/>
          </a:p>
          <a:p>
            <a:pPr marL="0" indent="0">
              <a:buNone/>
            </a:pPr>
            <a:r>
              <a:rPr lang="ja-JP" altLang="en-US" dirty="0" smtClean="0"/>
              <a:t>３）</a:t>
            </a:r>
            <a:r>
              <a:rPr lang="ja-JP" altLang="en-US" dirty="0" smtClean="0">
                <a:solidFill>
                  <a:srgbClr val="000099"/>
                </a:solidFill>
              </a:rPr>
              <a:t>苦情責任部署の判断の甘さ</a:t>
            </a:r>
            <a:endParaRPr lang="ja-JP" altLang="en-US" dirty="0">
              <a:solidFill>
                <a:srgbClr val="000099"/>
              </a:solidFill>
            </a:endParaRPr>
          </a:p>
          <a:p>
            <a:pPr marL="0" indent="0">
              <a:buNone/>
            </a:pPr>
            <a:r>
              <a:rPr lang="ja-JP" altLang="en-US" dirty="0" smtClean="0"/>
              <a:t>　　→ほぼ同時期に、日清食品のパスタでゴキブリ　　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　　　の苦情があったが、該当ロットだけでなく、　　　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　　　前後のロットも即製品回収したことで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　　　問題</a:t>
            </a:r>
            <a:r>
              <a:rPr lang="ja-JP" altLang="en-US" smtClean="0"/>
              <a:t>になる</a:t>
            </a:r>
            <a:r>
              <a:rPr lang="ja-JP" altLang="en-US" dirty="0" smtClean="0"/>
              <a:t>より、賞賛された。</a:t>
            </a:r>
            <a:endParaRPr lang="ja-JP" altLang="en-US" dirty="0"/>
          </a:p>
          <a:p>
            <a:pPr marL="0" indent="0">
              <a:buNone/>
            </a:pPr>
            <a:endParaRPr lang="ja-JP" altLang="en-US" dirty="0"/>
          </a:p>
          <a:p>
            <a:pPr marL="0" indent="0">
              <a:buNone/>
            </a:pP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150455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60</Words>
  <Application>Microsoft Office PowerPoint</Application>
  <PresentationFormat>ワイド画面</PresentationFormat>
  <Paragraphs>22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ＭＳ Ｐゴシック</vt:lpstr>
      <vt:lpstr>Arial</vt:lpstr>
      <vt:lpstr>Calibri</vt:lpstr>
      <vt:lpstr>Calibri Light</vt:lpstr>
      <vt:lpstr>Office テーマ</vt:lpstr>
      <vt:lpstr>苦情対応のまずさで問題を大きくしたケース</vt:lpstr>
      <vt:lpstr>苦情対応のまずさで問題を大きくしたケース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苦情対応のまずさで問題を大きくしたケース</dc:title>
  <dc:creator>脇坂盛雄</dc:creator>
  <cp:lastModifiedBy>脇坂盛雄</cp:lastModifiedBy>
  <cp:revision>1</cp:revision>
  <dcterms:created xsi:type="dcterms:W3CDTF">2015-02-13T17:44:38Z</dcterms:created>
  <dcterms:modified xsi:type="dcterms:W3CDTF">2015-02-13T17:45:27Z</dcterms:modified>
</cp:coreProperties>
</file>