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46331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ステルイズ水性懸濁筋注２４０万単位シリンジ　　</a:t>
            </a:r>
            <a:r>
              <a:rPr lang="ja-JP" altLang="en-US" sz="32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46332"/>
            <a:ext cx="12192000" cy="62116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対象ロット　　　　　数量及　　　　　　出荷時期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LJ3694</a:t>
            </a:r>
            <a:r>
              <a:rPr lang="ja-JP" altLang="en-US" dirty="0"/>
              <a:t>　　　　　　</a:t>
            </a:r>
            <a:r>
              <a:rPr lang="en-US" altLang="ja-JP" dirty="0"/>
              <a:t>4,759</a:t>
            </a:r>
            <a:r>
              <a:rPr lang="ja-JP" altLang="en-US" dirty="0"/>
              <a:t>　　　　　　　</a:t>
            </a:r>
            <a:r>
              <a:rPr lang="en-US" altLang="ja-JP" dirty="0"/>
              <a:t>2024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29</a:t>
            </a:r>
            <a:r>
              <a:rPr lang="ja-JP" altLang="en-US" dirty="0"/>
              <a:t>日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000099"/>
                </a:solidFill>
              </a:rPr>
              <a:t>理由　</a:t>
            </a:r>
            <a:r>
              <a:rPr lang="en-US" altLang="ja-JP" sz="3200" dirty="0">
                <a:solidFill>
                  <a:srgbClr val="000099"/>
                </a:solidFill>
              </a:rPr>
              <a:t>2025</a:t>
            </a:r>
            <a:r>
              <a:rPr lang="ja-JP" altLang="en-US" sz="3200" dirty="0">
                <a:solidFill>
                  <a:srgbClr val="000099"/>
                </a:solidFill>
              </a:rPr>
              <a:t>年７月</a:t>
            </a:r>
            <a:r>
              <a:rPr lang="en-US" altLang="ja-JP" sz="3200" dirty="0">
                <a:solidFill>
                  <a:srgbClr val="000099"/>
                </a:solidFill>
              </a:rPr>
              <a:t>23</a:t>
            </a:r>
            <a:r>
              <a:rPr lang="ja-JP" altLang="en-US" sz="3200" dirty="0">
                <a:solidFill>
                  <a:srgbClr val="000099"/>
                </a:solidFill>
              </a:rPr>
              <a:t>日回収開始</a:t>
            </a:r>
          </a:p>
          <a:p>
            <a:pPr marL="0" indent="0">
              <a:buNone/>
            </a:pPr>
            <a:r>
              <a:rPr lang="ja-JP" altLang="en-US" sz="2400" dirty="0"/>
              <a:t>本製品の中間製品を製造しております海外製造所（米国）において、過去に製造した本製品を回顧的に調査したところ、目視検査の際に製剤内に異物が混入していたことを確認しました。原因につきましては、現時点では、本製品に使用しております海外のストッパー（押し子の先端にあるゴム栓部分）供給会社での製造環境に由来するものと想定しておりますが、引き続き海外製造所（米国）にて調査を継続しております。</a:t>
            </a:r>
          </a:p>
          <a:p>
            <a:pPr marL="0" indent="0">
              <a:buNone/>
            </a:pPr>
            <a:r>
              <a:rPr lang="ja-JP" altLang="en-US" sz="2400" dirty="0"/>
              <a:t>　原因と想定されるストッパーを使用したベンジルペニシリン製剤は、海外製造所（米国）より他国（米国、オーストラリア等）にも出荷されておりますが、本邦において出荷されている本製品は当該製造番号品（</a:t>
            </a:r>
            <a:r>
              <a:rPr lang="en-US" altLang="ja-JP" sz="2400" dirty="0"/>
              <a:t>LJ3694</a:t>
            </a:r>
            <a:r>
              <a:rPr lang="ja-JP" altLang="en-US" sz="2400" dirty="0"/>
              <a:t>）のみとなります。なお、当該製造番号品は、本邦で出荷前に実施した検査において海外製造所（米国）で認められた異物の混入は確認されておりませんが、上記の情報を受け、予防的措置として自主回収（クラス</a:t>
            </a:r>
            <a:r>
              <a:rPr lang="en-US" altLang="ja-JP" sz="2400" dirty="0"/>
              <a:t>II</a:t>
            </a:r>
            <a:r>
              <a:rPr lang="ja-JP" altLang="en-US" sz="2400" dirty="0"/>
              <a:t>）を実施することといたしました。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000099"/>
                </a:solidFill>
              </a:rPr>
              <a:t>考察；出荷時の見逃しですね。</a:t>
            </a:r>
            <a:endParaRPr lang="en-US" altLang="ja-JP" sz="3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3918</TotalTime>
  <Words>247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テーマ</vt:lpstr>
      <vt:lpstr>販売名　ステルイズ水性懸濁筋注２４０万単位シリンジ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353</cp:revision>
  <dcterms:created xsi:type="dcterms:W3CDTF">2015-03-05T03:29:01Z</dcterms:created>
  <dcterms:modified xsi:type="dcterms:W3CDTF">2025-07-24T09:57:25Z</dcterms:modified>
</cp:coreProperties>
</file>