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6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46331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フ</a:t>
            </a:r>
            <a:r>
              <a:rPr lang="en-US" altLang="ja-JP" sz="3200" dirty="0">
                <a:sym typeface="Wingdings" panose="05000000000000000000" pitchFamily="2" charset="2"/>
              </a:rPr>
              <a:t>(1)</a:t>
            </a:r>
            <a:r>
              <a:rPr lang="ja-JP" altLang="en-US" sz="3200" dirty="0">
                <a:sym typeface="Wingdings" panose="05000000000000000000" pitchFamily="2" charset="2"/>
              </a:rPr>
              <a:t>コンクレバンゴールド　　 </a:t>
            </a:r>
            <a:r>
              <a:rPr lang="en-US" altLang="ja-JP" sz="3200" dirty="0">
                <a:sym typeface="Wingdings" panose="05000000000000000000" pitchFamily="2" charset="2"/>
              </a:rPr>
              <a:t>(2)</a:t>
            </a:r>
            <a:r>
              <a:rPr lang="ja-JP" altLang="en-US" sz="3200" dirty="0">
                <a:sym typeface="Wingdings" panose="05000000000000000000" pitchFamily="2" charset="2"/>
              </a:rPr>
              <a:t>健創清心液　　</a:t>
            </a:r>
            <a:r>
              <a:rPr lang="ja-JP" altLang="en-US" sz="32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6332"/>
            <a:ext cx="12192000" cy="6211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対象ロット　　　　　数量及　　　　　　出荷時期</a:t>
            </a:r>
            <a:endParaRPr lang="en-US" altLang="ja-JP" dirty="0"/>
          </a:p>
          <a:p>
            <a:pPr marL="0" indent="0">
              <a:buNone/>
            </a:pP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(1)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　コンクレバンゴールド</a:t>
            </a:r>
          </a:p>
          <a:p>
            <a:pPr marL="0" indent="0">
              <a:buNone/>
            </a:pP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対象ロット　　　　数量　　　　　　　出荷時期</a:t>
            </a:r>
          </a:p>
          <a:p>
            <a:pPr marL="0" indent="0">
              <a:buNone/>
            </a:pP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　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195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　　　　　　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48,220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本　　　　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2024/9/26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～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2025/3/21</a:t>
            </a:r>
          </a:p>
          <a:p>
            <a:pPr marL="0" indent="0">
              <a:buNone/>
            </a:pP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　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196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　　　　　　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40,090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本　　　　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2025/3/21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～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2025/6/26</a:t>
            </a:r>
          </a:p>
          <a:p>
            <a:pPr marL="0" indent="0">
              <a:buNone/>
            </a:pP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(2)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　健創清心液</a:t>
            </a:r>
          </a:p>
          <a:p>
            <a:pPr marL="0" indent="0">
              <a:buNone/>
            </a:pP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対象ロット　　　　数量　　　　　　　出荷時期</a:t>
            </a:r>
          </a:p>
          <a:p>
            <a:pPr marL="0" indent="0">
              <a:buNone/>
            </a:pP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　 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012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　　　　　 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17,232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本　　　　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2024/9/11</a:t>
            </a:r>
            <a:r>
              <a:rPr kumimoji="0" lang="ja-JP" altLang="en-US" sz="2200" dirty="0">
                <a:solidFill>
                  <a:srgbClr val="000000"/>
                </a:solidFill>
                <a:latin typeface="Arial Unicode MS"/>
              </a:rPr>
              <a:t>～</a:t>
            </a:r>
            <a:r>
              <a:rPr kumimoji="0" lang="en-US" altLang="ja-JP" sz="2200" dirty="0">
                <a:solidFill>
                  <a:srgbClr val="000000"/>
                </a:solidFill>
                <a:latin typeface="Arial Unicode MS"/>
              </a:rPr>
              <a:t>2025/6/20</a:t>
            </a:r>
          </a:p>
          <a:p>
            <a:pPr marL="0" indent="0">
              <a:buNone/>
            </a:pPr>
            <a:r>
              <a:rPr lang="ja-JP" altLang="en-US" sz="3200" dirty="0">
                <a:solidFill>
                  <a:srgbClr val="000099"/>
                </a:solidFill>
              </a:rPr>
              <a:t>理由　</a:t>
            </a:r>
            <a:r>
              <a:rPr lang="en-US" altLang="ja-JP" sz="3200" dirty="0">
                <a:solidFill>
                  <a:srgbClr val="000099"/>
                </a:solidFill>
              </a:rPr>
              <a:t>2025</a:t>
            </a:r>
            <a:r>
              <a:rPr lang="ja-JP" altLang="en-US" sz="3200" dirty="0">
                <a:solidFill>
                  <a:srgbClr val="000099"/>
                </a:solidFill>
              </a:rPr>
              <a:t>年７月３日回収開始</a:t>
            </a:r>
          </a:p>
          <a:p>
            <a:pPr marL="0" indent="0">
              <a:buNone/>
            </a:pPr>
            <a:r>
              <a:rPr lang="ja-JP" altLang="en-US" sz="3000" dirty="0"/>
              <a:t>本剤に使用されている一部の添加剤において、医薬品添加物規格に規定されている純度試験（リン酸塩）が僅かに超えていたことが確認されたため、対象製造番号の製品を自主回収することといたしました。</a:t>
            </a:r>
            <a:endParaRPr lang="en-US" altLang="ja-JP" sz="3000" dirty="0"/>
          </a:p>
          <a:p>
            <a:pPr marL="0" indent="0">
              <a:buNone/>
            </a:pPr>
            <a:r>
              <a:rPr lang="ja-JP" altLang="en-US" sz="3200">
                <a:solidFill>
                  <a:srgbClr val="000099"/>
                </a:solidFill>
              </a:rPr>
              <a:t>考察；受入れ試験で分からなかったのでしょうか？</a:t>
            </a:r>
            <a:endParaRPr lang="en-US" altLang="ja-JP" sz="3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3903</TotalTime>
  <Words>129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Wingdings</vt:lpstr>
      <vt:lpstr>Office テーマ</vt:lpstr>
      <vt:lpstr>販売名　フ(1)コンクレバンゴールド　　 (2)健創清心液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352</cp:revision>
  <dcterms:created xsi:type="dcterms:W3CDTF">2015-03-05T03:29:01Z</dcterms:created>
  <dcterms:modified xsi:type="dcterms:W3CDTF">2025-07-04T08:57:51Z</dcterms:modified>
</cp:coreProperties>
</file>