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29" y="6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2024/12/18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リマプロストアルファデクス錠</a:t>
            </a:r>
            <a:r>
              <a:rPr lang="en-US" altLang="ja-JP" sz="2800" dirty="0">
                <a:sym typeface="Wingdings" panose="05000000000000000000" pitchFamily="2" charset="2"/>
              </a:rPr>
              <a:t>5μg</a:t>
            </a:r>
            <a:r>
              <a:rPr lang="ja-JP" altLang="en-US" sz="2800" dirty="0">
                <a:sym typeface="Wingdings" panose="05000000000000000000" pitchFamily="2" charset="2"/>
              </a:rPr>
              <a:t>「</a:t>
            </a:r>
            <a:r>
              <a:rPr lang="en-US" altLang="ja-JP" sz="2800" dirty="0">
                <a:sym typeface="Wingdings" panose="05000000000000000000" pitchFamily="2" charset="2"/>
              </a:rPr>
              <a:t>SN</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　</a:t>
            </a:r>
            <a:r>
              <a:rPr kumimoji="0" lang="en-US" altLang="ja-JP" dirty="0">
                <a:solidFill>
                  <a:srgbClr val="000000"/>
                </a:solidFill>
                <a:latin typeface="Arial Unicode MS"/>
              </a:rPr>
              <a:t>2</a:t>
            </a:r>
            <a:r>
              <a:rPr kumimoji="0" lang="ja-JP" altLang="en-US" dirty="0">
                <a:solidFill>
                  <a:srgbClr val="000000"/>
                </a:solidFill>
                <a:latin typeface="Arial Unicode MS"/>
              </a:rPr>
              <a:t>　　　　　　　　約７．４千箱　　　　</a:t>
            </a:r>
            <a:r>
              <a:rPr kumimoji="0" lang="en-US" altLang="ja-JP" dirty="0">
                <a:solidFill>
                  <a:srgbClr val="000000"/>
                </a:solidFill>
                <a:latin typeface="Arial Unicode MS"/>
              </a:rPr>
              <a:t>2023</a:t>
            </a:r>
            <a:r>
              <a:rPr kumimoji="0" lang="ja-JP" altLang="en-US" dirty="0">
                <a:solidFill>
                  <a:srgbClr val="000000"/>
                </a:solidFill>
                <a:latin typeface="Arial Unicode MS"/>
              </a:rPr>
              <a:t>年</a:t>
            </a:r>
            <a:r>
              <a:rPr kumimoji="0" lang="en-US" altLang="ja-JP" dirty="0">
                <a:solidFill>
                  <a:srgbClr val="000000"/>
                </a:solidFill>
                <a:latin typeface="Arial Unicode MS"/>
              </a:rPr>
              <a:t>01</a:t>
            </a:r>
            <a:r>
              <a:rPr kumimoji="0" lang="ja-JP" altLang="en-US" dirty="0">
                <a:solidFill>
                  <a:srgbClr val="000000"/>
                </a:solidFill>
                <a:latin typeface="Arial Unicode MS"/>
              </a:rPr>
              <a:t>月</a:t>
            </a:r>
            <a:r>
              <a:rPr kumimoji="0" lang="en-US" altLang="ja-JP" dirty="0">
                <a:solidFill>
                  <a:srgbClr val="000000"/>
                </a:solidFill>
                <a:latin typeface="Arial Unicode MS"/>
              </a:rPr>
              <a:t>24</a:t>
            </a:r>
            <a:r>
              <a:rPr kumimoji="0" lang="ja-JP" altLang="en-US" dirty="0">
                <a:solidFill>
                  <a:srgbClr val="000000"/>
                </a:solidFill>
                <a:latin typeface="Arial Unicode MS"/>
              </a:rPr>
              <a:t>日</a:t>
            </a:r>
            <a:endParaRPr kumimoji="0" lang="en-US" altLang="ja-JP" dirty="0">
              <a:solidFill>
                <a:srgbClr val="000000"/>
              </a:solidFill>
              <a:latin typeface="Arial Unicode MS"/>
            </a:endParaRPr>
          </a:p>
          <a:p>
            <a:pPr marL="0" indent="0">
              <a:buNone/>
            </a:pPr>
            <a:r>
              <a:rPr lang="ja-JP" altLang="en-US" dirty="0">
                <a:solidFill>
                  <a:srgbClr val="000099"/>
                </a:solidFill>
              </a:rPr>
              <a:t>回収理由　</a:t>
            </a:r>
            <a:r>
              <a:rPr lang="en-US" altLang="ja-JP" dirty="0">
                <a:solidFill>
                  <a:srgbClr val="000099"/>
                </a:solidFill>
              </a:rPr>
              <a:t>2024</a:t>
            </a:r>
            <a:r>
              <a:rPr lang="ja-JP" altLang="en-US" dirty="0">
                <a:solidFill>
                  <a:srgbClr val="000099"/>
                </a:solidFill>
              </a:rPr>
              <a:t>年</a:t>
            </a:r>
            <a:r>
              <a:rPr lang="en-US" altLang="ja-JP" dirty="0">
                <a:solidFill>
                  <a:srgbClr val="000099"/>
                </a:solidFill>
              </a:rPr>
              <a:t>12</a:t>
            </a:r>
            <a:r>
              <a:rPr lang="ja-JP" altLang="en-US" dirty="0">
                <a:solidFill>
                  <a:srgbClr val="000099"/>
                </a:solidFill>
              </a:rPr>
              <a:t>月</a:t>
            </a:r>
            <a:r>
              <a:rPr lang="en-US" altLang="ja-JP" dirty="0">
                <a:solidFill>
                  <a:srgbClr val="000099"/>
                </a:solidFill>
              </a:rPr>
              <a:t>12</a:t>
            </a:r>
            <a:r>
              <a:rPr lang="ja-JP" altLang="en-US" dirty="0">
                <a:solidFill>
                  <a:srgbClr val="000099"/>
                </a:solidFill>
              </a:rPr>
              <a:t>日回収開始</a:t>
            </a:r>
          </a:p>
          <a:p>
            <a:pPr marL="0" indent="0">
              <a:buNone/>
            </a:pPr>
            <a:r>
              <a:rPr lang="ja-JP" altLang="en-US" dirty="0"/>
              <a:t>当該製品の安定性モニタリングにおいて、純度試験の類縁物質量が承認規格値付近であることが確認され、使用期限内に承認規格を超過する可能性が否定できないと考えられたため、自主回収を行うことといたしました。</a:t>
            </a: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3742</TotalTime>
  <Words>83</Words>
  <Application>Microsoft Office PowerPoint</Application>
  <PresentationFormat>ワイド画面</PresentationFormat>
  <Paragraphs>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リマプロストアルファデクス錠5μg「SN」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329</cp:revision>
  <dcterms:created xsi:type="dcterms:W3CDTF">2015-03-05T03:29:01Z</dcterms:created>
  <dcterms:modified xsi:type="dcterms:W3CDTF">2024-12-18T04:30:12Z</dcterms:modified>
</cp:coreProperties>
</file>