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1" d="100"/>
          <a:sy n="51" d="100"/>
        </p:scale>
        <p:origin x="67"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1169232"/>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エポプロステノール静注用</a:t>
            </a:r>
            <a:r>
              <a:rPr lang="en-US" altLang="ja-JP" sz="3200" dirty="0">
                <a:sym typeface="Wingdings" panose="05000000000000000000" pitchFamily="2" charset="2"/>
              </a:rPr>
              <a:t>0.5mg</a:t>
            </a:r>
            <a:r>
              <a:rPr lang="ja-JP" altLang="en-US" sz="3200" dirty="0">
                <a:sym typeface="Wingdings" panose="05000000000000000000" pitchFamily="2" charset="2"/>
              </a:rPr>
              <a:t>「ヤンセン」</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エポプロステノール静注用</a:t>
            </a:r>
            <a:r>
              <a:rPr lang="en-US" altLang="ja-JP" sz="3200" dirty="0">
                <a:sym typeface="Wingdings" panose="05000000000000000000" pitchFamily="2" charset="2"/>
              </a:rPr>
              <a:t>1.5mg</a:t>
            </a:r>
            <a:r>
              <a:rPr lang="ja-JP" altLang="en-US" sz="3200" dirty="0">
                <a:sym typeface="Wingdings" panose="05000000000000000000" pitchFamily="2" charset="2"/>
              </a:rPr>
              <a:t>「ヤンセン」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69234"/>
            <a:ext cx="12192000" cy="5688771"/>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a:t>
            </a:r>
            <a:r>
              <a:rPr kumimoji="0" lang="en-US" altLang="ja-JP" dirty="0">
                <a:solidFill>
                  <a:srgbClr val="000000"/>
                </a:solidFill>
                <a:latin typeface="Arial Unicode MS"/>
              </a:rPr>
              <a:t>6</a:t>
            </a:r>
            <a:r>
              <a:rPr kumimoji="0" lang="ja-JP" altLang="en-US" dirty="0">
                <a:solidFill>
                  <a:srgbClr val="000000"/>
                </a:solidFill>
                <a:latin typeface="Arial Unicode MS"/>
              </a:rPr>
              <a:t>　　　　　　　　約３千個　　　　</a:t>
            </a:r>
            <a:r>
              <a:rPr kumimoji="0" lang="en-US" altLang="ja-JP" dirty="0">
                <a:solidFill>
                  <a:srgbClr val="000000"/>
                </a:solidFill>
                <a:latin typeface="Arial Unicode MS"/>
              </a:rPr>
              <a:t>2023</a:t>
            </a:r>
            <a:r>
              <a:rPr kumimoji="0" lang="ja-JP" altLang="en-US" dirty="0">
                <a:solidFill>
                  <a:srgbClr val="000000"/>
                </a:solidFill>
                <a:latin typeface="Arial Unicode MS"/>
              </a:rPr>
              <a:t>年</a:t>
            </a:r>
            <a:r>
              <a:rPr kumimoji="0" lang="en-US" altLang="ja-JP" dirty="0">
                <a:solidFill>
                  <a:srgbClr val="000000"/>
                </a:solidFill>
                <a:latin typeface="Arial Unicode MS"/>
              </a:rPr>
              <a:t>02</a:t>
            </a:r>
            <a:r>
              <a:rPr kumimoji="0" lang="ja-JP" altLang="en-US" dirty="0">
                <a:solidFill>
                  <a:srgbClr val="000000"/>
                </a:solidFill>
                <a:latin typeface="Arial Unicode MS"/>
              </a:rPr>
              <a:t>月</a:t>
            </a:r>
            <a:r>
              <a:rPr kumimoji="0" lang="en-US" altLang="ja-JP" dirty="0">
                <a:solidFill>
                  <a:srgbClr val="000000"/>
                </a:solidFill>
                <a:latin typeface="Arial Unicode MS"/>
              </a:rPr>
              <a:t>28</a:t>
            </a:r>
            <a:r>
              <a:rPr kumimoji="0" lang="ja-JP" altLang="en-US" dirty="0">
                <a:solidFill>
                  <a:srgbClr val="000000"/>
                </a:solidFill>
                <a:latin typeface="Arial Unicode MS"/>
              </a:rPr>
              <a:t>日～　</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11</a:t>
            </a:r>
            <a:r>
              <a:rPr kumimoji="0" lang="ja-JP" altLang="en-US" dirty="0">
                <a:solidFill>
                  <a:srgbClr val="000000"/>
                </a:solidFill>
                <a:latin typeface="Arial Unicode MS"/>
              </a:rPr>
              <a:t>月</a:t>
            </a:r>
            <a:r>
              <a:rPr kumimoji="0" lang="en-US" altLang="ja-JP" dirty="0">
                <a:solidFill>
                  <a:srgbClr val="000000"/>
                </a:solidFill>
                <a:latin typeface="Arial Unicode MS"/>
              </a:rPr>
              <a:t>06</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514350" indent="-514350">
              <a:buAutoNum type="arabicDbPlain" startAt="3"/>
            </a:pPr>
            <a:endParaRPr kumimoji="0" lang="en-US" altLang="ja-JP" dirty="0">
              <a:solidFill>
                <a:srgbClr val="000000"/>
              </a:solidFill>
              <a:latin typeface="Arial Unicode MS"/>
            </a:endParaRPr>
          </a:p>
          <a:p>
            <a:pPr marL="0" indent="0">
              <a:buNone/>
            </a:pPr>
            <a:r>
              <a:rPr lang="ja-JP" altLang="en-US" dirty="0">
                <a:solidFill>
                  <a:srgbClr val="000099"/>
                </a:solidFill>
              </a:rPr>
              <a:t>回収理由　</a:t>
            </a:r>
            <a:r>
              <a:rPr lang="en-US" altLang="ja-JP" dirty="0">
                <a:solidFill>
                  <a:srgbClr val="000099"/>
                </a:solidFill>
              </a:rPr>
              <a:t>2024</a:t>
            </a:r>
            <a:r>
              <a:rPr lang="ja-JP" altLang="en-US" dirty="0">
                <a:solidFill>
                  <a:srgbClr val="000099"/>
                </a:solidFill>
              </a:rPr>
              <a:t>年</a:t>
            </a:r>
            <a:r>
              <a:rPr lang="en-US" altLang="ja-JP" dirty="0">
                <a:solidFill>
                  <a:srgbClr val="000099"/>
                </a:solidFill>
              </a:rPr>
              <a:t>11</a:t>
            </a:r>
            <a:r>
              <a:rPr lang="ja-JP" altLang="en-US" dirty="0">
                <a:solidFill>
                  <a:srgbClr val="000099"/>
                </a:solidFill>
              </a:rPr>
              <a:t>月</a:t>
            </a:r>
            <a:r>
              <a:rPr lang="en-US" altLang="ja-JP">
                <a:solidFill>
                  <a:srgbClr val="000099"/>
                </a:solidFill>
              </a:rPr>
              <a:t>11</a:t>
            </a:r>
            <a:r>
              <a:rPr lang="ja-JP" altLang="en-US">
                <a:solidFill>
                  <a:srgbClr val="000099"/>
                </a:solidFill>
              </a:rPr>
              <a:t>日</a:t>
            </a:r>
            <a:r>
              <a:rPr lang="ja-JP" altLang="en-US" dirty="0">
                <a:solidFill>
                  <a:srgbClr val="000099"/>
                </a:solidFill>
              </a:rPr>
              <a:t>回収開始</a:t>
            </a:r>
          </a:p>
          <a:p>
            <a:pPr marL="0" indent="0">
              <a:buNone/>
            </a:pPr>
            <a:r>
              <a:rPr lang="ja-JP" altLang="en-US" dirty="0"/>
              <a:t>　当該製品の内装箱の使用期限の表が本来表示すべき期限より長くなっていることが判明したため、当該ロットを自主回収いたします。</a:t>
            </a:r>
            <a:endParaRPr lang="en-US" altLang="ja-JP" dirty="0"/>
          </a:p>
          <a:p>
            <a:pPr marL="0" indent="0">
              <a:buNone/>
            </a:pPr>
            <a:r>
              <a:rPr lang="ja-JP" altLang="en-US" dirty="0"/>
              <a:t>⇒包装検査がなぜ気がつかなかったのでしょうか？</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3717</TotalTime>
  <Words>101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(1)エポプロステノール静注用0.5mg「ヤンセン」 　　　　　　 (2)エポプロステノール静注用1.5mg「ヤンセン」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326</cp:revision>
  <dcterms:created xsi:type="dcterms:W3CDTF">2015-03-05T03:29:01Z</dcterms:created>
  <dcterms:modified xsi:type="dcterms:W3CDTF">2024-12-18T04:05:15Z</dcterms:modified>
</cp:coreProperties>
</file>