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51" d="100"/>
          <a:sy n="51" d="100"/>
        </p:scale>
        <p:origin x="67" y="9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2024/12/18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2024/12/18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2024/12/18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2024/12/18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2024/12/18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2024/12/18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2024/12/18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2024/12/18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2024/12/18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2024/12/18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2024/12/18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2024/12/18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
            <a:ext cx="12192000" cy="1169232"/>
          </a:xfrm>
        </p:spPr>
        <p:txBody>
          <a:bodyPr>
            <a:noAutofit/>
          </a:bodyPr>
          <a:lstStyle/>
          <a:p>
            <a:r>
              <a:rPr lang="ja-JP" altLang="en-US" sz="3200" dirty="0">
                <a:sym typeface="Wingdings" panose="05000000000000000000" pitchFamily="2" charset="2"/>
              </a:rPr>
              <a:t>販売名　  </a:t>
            </a:r>
            <a:r>
              <a:rPr lang="en-US" altLang="ja-JP" sz="3200" dirty="0">
                <a:sym typeface="Wingdings" panose="05000000000000000000" pitchFamily="2" charset="2"/>
              </a:rPr>
              <a:t>(1)</a:t>
            </a:r>
            <a:r>
              <a:rPr lang="ja-JP" altLang="en-US" sz="3200" dirty="0">
                <a:sym typeface="Wingdings" panose="05000000000000000000" pitchFamily="2" charset="2"/>
              </a:rPr>
              <a:t>エポプロステノール静注用</a:t>
            </a:r>
            <a:r>
              <a:rPr lang="en-US" altLang="ja-JP" sz="3200" dirty="0">
                <a:sym typeface="Wingdings" panose="05000000000000000000" pitchFamily="2" charset="2"/>
              </a:rPr>
              <a:t>0.5mg</a:t>
            </a:r>
            <a:r>
              <a:rPr lang="ja-JP" altLang="en-US" sz="3200" dirty="0">
                <a:sym typeface="Wingdings" panose="05000000000000000000" pitchFamily="2" charset="2"/>
              </a:rPr>
              <a:t>「ヤンセン」</a:t>
            </a:r>
            <a:br>
              <a:rPr lang="ja-JP" altLang="en-US" sz="3200" dirty="0">
                <a:sym typeface="Wingdings" panose="05000000000000000000" pitchFamily="2" charset="2"/>
              </a:rPr>
            </a:br>
            <a:r>
              <a:rPr lang="ja-JP" altLang="en-US" sz="3200" dirty="0">
                <a:sym typeface="Wingdings" panose="05000000000000000000" pitchFamily="2" charset="2"/>
              </a:rPr>
              <a:t>　　　　　　 </a:t>
            </a:r>
            <a:r>
              <a:rPr lang="en-US" altLang="ja-JP" sz="3200" dirty="0">
                <a:sym typeface="Wingdings" panose="05000000000000000000" pitchFamily="2" charset="2"/>
              </a:rPr>
              <a:t>(2)</a:t>
            </a:r>
            <a:r>
              <a:rPr lang="ja-JP" altLang="en-US" sz="3200" dirty="0">
                <a:sym typeface="Wingdings" panose="05000000000000000000" pitchFamily="2" charset="2"/>
              </a:rPr>
              <a:t>エポプロステノール静注用</a:t>
            </a:r>
            <a:r>
              <a:rPr lang="en-US" altLang="ja-JP" sz="3200" dirty="0">
                <a:sym typeface="Wingdings" panose="05000000000000000000" pitchFamily="2" charset="2"/>
              </a:rPr>
              <a:t>1.5mg</a:t>
            </a:r>
            <a:r>
              <a:rPr lang="ja-JP" altLang="en-US" sz="3200" dirty="0">
                <a:sym typeface="Wingdings" panose="05000000000000000000" pitchFamily="2" charset="2"/>
              </a:rPr>
              <a:t>「ヤンセン」　　</a:t>
            </a:r>
            <a:r>
              <a:rPr lang="en-US" altLang="ja-JP" sz="3200" dirty="0">
                <a:sym typeface="Wingdings" panose="05000000000000000000" pitchFamily="2" charset="2"/>
              </a:rPr>
              <a:t> </a:t>
            </a:r>
            <a:r>
              <a:rPr lang="ja-JP" altLang="en-US" sz="3200" dirty="0">
                <a:solidFill>
                  <a:srgbClr val="C00000"/>
                </a:solidFill>
                <a:sym typeface="Wingdings" panose="05000000000000000000" pitchFamily="2" charset="2"/>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1169234"/>
            <a:ext cx="12192000" cy="5688771"/>
          </a:xfrm>
        </p:spPr>
        <p:txBody>
          <a:bodyPr>
            <a:noAutofit/>
          </a:bodyPr>
          <a:lstStyle/>
          <a:p>
            <a:pPr marL="0" indent="0">
              <a:buNone/>
            </a:pPr>
            <a:r>
              <a:rPr lang="ja-JP" altLang="en-US" dirty="0"/>
              <a:t>対象ロット　　　　数量及　　　　　　出荷時期</a:t>
            </a:r>
            <a:endParaRPr lang="en-US" altLang="ja-JP" dirty="0"/>
          </a:p>
          <a:p>
            <a:pPr marL="0" indent="0">
              <a:buNone/>
            </a:pPr>
            <a:r>
              <a:rPr kumimoji="0" lang="ja-JP" altLang="en-US" dirty="0">
                <a:solidFill>
                  <a:srgbClr val="000000"/>
                </a:solidFill>
                <a:latin typeface="Arial Unicode MS"/>
              </a:rPr>
              <a:t>　</a:t>
            </a:r>
            <a:r>
              <a:rPr kumimoji="0" lang="en-US" altLang="ja-JP" dirty="0">
                <a:solidFill>
                  <a:srgbClr val="000000"/>
                </a:solidFill>
                <a:latin typeface="Arial Unicode MS"/>
              </a:rPr>
              <a:t>6</a:t>
            </a:r>
            <a:r>
              <a:rPr kumimoji="0" lang="ja-JP" altLang="en-US" dirty="0">
                <a:solidFill>
                  <a:srgbClr val="000000"/>
                </a:solidFill>
                <a:latin typeface="Arial Unicode MS"/>
              </a:rPr>
              <a:t>　　　　　　　　約３千個　　　　</a:t>
            </a:r>
            <a:r>
              <a:rPr kumimoji="0" lang="en-US" altLang="ja-JP" dirty="0">
                <a:solidFill>
                  <a:srgbClr val="000000"/>
                </a:solidFill>
                <a:latin typeface="Arial Unicode MS"/>
              </a:rPr>
              <a:t>2023</a:t>
            </a:r>
            <a:r>
              <a:rPr kumimoji="0" lang="ja-JP" altLang="en-US" dirty="0">
                <a:solidFill>
                  <a:srgbClr val="000000"/>
                </a:solidFill>
                <a:latin typeface="Arial Unicode MS"/>
              </a:rPr>
              <a:t>年</a:t>
            </a:r>
            <a:r>
              <a:rPr kumimoji="0" lang="en-US" altLang="ja-JP" dirty="0">
                <a:solidFill>
                  <a:srgbClr val="000000"/>
                </a:solidFill>
                <a:latin typeface="Arial Unicode MS"/>
              </a:rPr>
              <a:t>02</a:t>
            </a:r>
            <a:r>
              <a:rPr kumimoji="0" lang="ja-JP" altLang="en-US" dirty="0">
                <a:solidFill>
                  <a:srgbClr val="000000"/>
                </a:solidFill>
                <a:latin typeface="Arial Unicode MS"/>
              </a:rPr>
              <a:t>月</a:t>
            </a:r>
            <a:r>
              <a:rPr kumimoji="0" lang="en-US" altLang="ja-JP" dirty="0">
                <a:solidFill>
                  <a:srgbClr val="000000"/>
                </a:solidFill>
                <a:latin typeface="Arial Unicode MS"/>
              </a:rPr>
              <a:t>28</a:t>
            </a:r>
            <a:r>
              <a:rPr kumimoji="0" lang="ja-JP" altLang="en-US" dirty="0">
                <a:solidFill>
                  <a:srgbClr val="000000"/>
                </a:solidFill>
                <a:latin typeface="Arial Unicode MS"/>
              </a:rPr>
              <a:t>日～　</a:t>
            </a:r>
            <a:r>
              <a:rPr kumimoji="0" lang="en-US" altLang="ja-JP" dirty="0">
                <a:solidFill>
                  <a:srgbClr val="000000"/>
                </a:solidFill>
                <a:latin typeface="Arial Unicode MS"/>
              </a:rPr>
              <a:t>2024</a:t>
            </a:r>
            <a:r>
              <a:rPr kumimoji="0" lang="ja-JP" altLang="en-US" dirty="0">
                <a:solidFill>
                  <a:srgbClr val="000000"/>
                </a:solidFill>
                <a:latin typeface="Arial Unicode MS"/>
              </a:rPr>
              <a:t>年</a:t>
            </a:r>
            <a:r>
              <a:rPr kumimoji="0" lang="en-US" altLang="ja-JP" dirty="0">
                <a:solidFill>
                  <a:srgbClr val="000000"/>
                </a:solidFill>
                <a:latin typeface="Arial Unicode MS"/>
              </a:rPr>
              <a:t>11</a:t>
            </a:r>
            <a:r>
              <a:rPr kumimoji="0" lang="ja-JP" altLang="en-US" dirty="0">
                <a:solidFill>
                  <a:srgbClr val="000000"/>
                </a:solidFill>
                <a:latin typeface="Arial Unicode MS"/>
              </a:rPr>
              <a:t>月</a:t>
            </a:r>
            <a:r>
              <a:rPr kumimoji="0" lang="en-US" altLang="ja-JP" dirty="0">
                <a:solidFill>
                  <a:srgbClr val="000000"/>
                </a:solidFill>
                <a:latin typeface="Arial Unicode MS"/>
              </a:rPr>
              <a:t>06</a:t>
            </a:r>
            <a:r>
              <a:rPr kumimoji="0" lang="ja-JP" altLang="en-US" dirty="0">
                <a:solidFill>
                  <a:srgbClr val="000000"/>
                </a:solidFill>
                <a:latin typeface="Arial Unicode MS"/>
              </a:rPr>
              <a:t>日</a:t>
            </a:r>
            <a:endParaRPr kumimoji="0" lang="en-US" altLang="ja-JP" dirty="0">
              <a:solidFill>
                <a:srgbClr val="000000"/>
              </a:solidFill>
              <a:latin typeface="Arial Unicode MS"/>
            </a:endParaRPr>
          </a:p>
          <a:p>
            <a:pPr marL="514350" indent="-514350">
              <a:buAutoNum type="arabicDbPlain" startAt="3"/>
            </a:pPr>
            <a:endParaRPr kumimoji="0" lang="en-US" altLang="ja-JP" dirty="0">
              <a:solidFill>
                <a:srgbClr val="000000"/>
              </a:solidFill>
              <a:latin typeface="Arial Unicode MS"/>
            </a:endParaRPr>
          </a:p>
          <a:p>
            <a:pPr marL="0" indent="0">
              <a:buNone/>
            </a:pPr>
            <a:r>
              <a:rPr lang="ja-JP" altLang="en-US" dirty="0">
                <a:solidFill>
                  <a:srgbClr val="000099"/>
                </a:solidFill>
              </a:rPr>
              <a:t>回収理由　</a:t>
            </a:r>
            <a:r>
              <a:rPr lang="en-US" altLang="ja-JP" dirty="0">
                <a:solidFill>
                  <a:srgbClr val="000099"/>
                </a:solidFill>
              </a:rPr>
              <a:t>2024</a:t>
            </a:r>
            <a:r>
              <a:rPr lang="ja-JP" altLang="en-US" dirty="0">
                <a:solidFill>
                  <a:srgbClr val="000099"/>
                </a:solidFill>
              </a:rPr>
              <a:t>年</a:t>
            </a:r>
            <a:r>
              <a:rPr lang="en-US" altLang="ja-JP" dirty="0">
                <a:solidFill>
                  <a:srgbClr val="000099"/>
                </a:solidFill>
              </a:rPr>
              <a:t>11</a:t>
            </a:r>
            <a:r>
              <a:rPr lang="ja-JP" altLang="en-US" dirty="0">
                <a:solidFill>
                  <a:srgbClr val="000099"/>
                </a:solidFill>
              </a:rPr>
              <a:t>月</a:t>
            </a:r>
            <a:r>
              <a:rPr lang="en-US" altLang="ja-JP">
                <a:solidFill>
                  <a:srgbClr val="000099"/>
                </a:solidFill>
              </a:rPr>
              <a:t>11</a:t>
            </a:r>
            <a:r>
              <a:rPr lang="ja-JP" altLang="en-US">
                <a:solidFill>
                  <a:srgbClr val="000099"/>
                </a:solidFill>
              </a:rPr>
              <a:t>日</a:t>
            </a:r>
            <a:r>
              <a:rPr lang="ja-JP" altLang="en-US" dirty="0">
                <a:solidFill>
                  <a:srgbClr val="000099"/>
                </a:solidFill>
              </a:rPr>
              <a:t>回収開始</a:t>
            </a:r>
          </a:p>
          <a:p>
            <a:pPr marL="0" indent="0">
              <a:buNone/>
            </a:pPr>
            <a:r>
              <a:rPr lang="ja-JP" altLang="en-US" dirty="0"/>
              <a:t>　当該製品の内装箱の使用期限の表が本来表示すべき期限より長くなっていることが判明したため、当該ロットを自主回収いたします。</a:t>
            </a:r>
            <a:endParaRPr lang="en-US" altLang="ja-JP" dirty="0"/>
          </a:p>
          <a:p>
            <a:pPr marL="0" indent="0">
              <a:buNone/>
            </a:pPr>
            <a:r>
              <a:rPr lang="ja-JP" altLang="en-US" dirty="0"/>
              <a:t>⇒包装検査がなぜ気がつかなかったのでしょうか？</a:t>
            </a:r>
          </a:p>
        </p:txBody>
      </p:sp>
      <p:sp>
        <p:nvSpPr>
          <p:cNvPr id="6" name="Rectangle 3">
            <a:extLst>
              <a:ext uri="{FF2B5EF4-FFF2-40B4-BE49-F238E27FC236}">
                <a16:creationId xmlns:a16="http://schemas.microsoft.com/office/drawing/2014/main" id="{1E5BB63B-7742-D026-8A6B-C6081C985EEA}"/>
              </a:ext>
            </a:extLst>
          </p:cNvPr>
          <p:cNvSpPr>
            <a:spLocks noChangeArrowheads="1"/>
          </p:cNvSpPr>
          <p:nvPr/>
        </p:nvSpPr>
        <p:spPr bwMode="auto">
          <a:xfrm>
            <a:off x="0" y="-32316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br>
              <a:rPr kumimoji="0" lang="ja-JP" altLang="ja-JP" sz="1800" b="0" i="0" u="none" strike="noStrike" cap="none" normalizeH="0" baseline="0" dirty="0">
                <a:ln>
                  <a:noFill/>
                </a:ln>
                <a:solidFill>
                  <a:schemeClr val="tx1"/>
                </a:solidFill>
                <a:effectLst/>
              </a:rPr>
            </a:b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3717</TotalTime>
  <Words>101</Words>
  <Application>Microsoft Office PowerPoint</Application>
  <PresentationFormat>ワイド画面</PresentationFormat>
  <Paragraphs>8</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Arial Unicode MS</vt:lpstr>
      <vt:lpstr>Arial</vt:lpstr>
      <vt:lpstr>Calibri</vt:lpstr>
      <vt:lpstr>Calibri Light</vt:lpstr>
      <vt:lpstr>Wingdings</vt:lpstr>
      <vt:lpstr>Office テーマ</vt:lpstr>
      <vt:lpstr>販売名　  (1)エポプロステノール静注用0.5mg「ヤンセン」 　　　　　　 (2)エポプロステノール静注用1.5mg「ヤンセン」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326</cp:revision>
  <dcterms:created xsi:type="dcterms:W3CDTF">2015-03-05T03:29:01Z</dcterms:created>
  <dcterms:modified xsi:type="dcterms:W3CDTF">2024-12-18T04:04:44Z</dcterms:modified>
</cp:coreProperties>
</file>