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3" autoAdjust="0"/>
    <p:restoredTop sz="94660"/>
  </p:normalViewPr>
  <p:slideViewPr>
    <p:cSldViewPr snapToGrid="0">
      <p:cViewPr varScale="1">
        <p:scale>
          <a:sx n="38" d="100"/>
          <a:sy n="38" d="100"/>
        </p:scale>
        <p:origin x="84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4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907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31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46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45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21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61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933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44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24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9EA47-73F7-4F0D-8ADB-7CBC273D86AE}" type="datetimeFigureOut">
              <a:rPr kumimoji="1" lang="ja-JP" altLang="en-US" smtClean="0"/>
              <a:t>2015/2/27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0C021-9DB3-410F-9C8C-1C89705AFF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27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7772400" cy="536104"/>
          </a:xfrm>
        </p:spPr>
        <p:txBody>
          <a:bodyPr>
            <a:normAutofit fontScale="90000"/>
          </a:bodyPr>
          <a:lstStyle/>
          <a:p>
            <a:r>
              <a:rPr lang="ja-JP" altLang="en-US" sz="3600" dirty="0"/>
              <a:t>品質保証の“地雷”を埋める人</a:t>
            </a:r>
            <a:endParaRPr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4000" y="908720"/>
            <a:ext cx="9144000" cy="5949280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>
                <a:solidFill>
                  <a:srgbClr val="006600"/>
                </a:solidFill>
              </a:rPr>
              <a:t>GMP</a:t>
            </a:r>
            <a:r>
              <a:rPr lang="ja-JP" altLang="en-US" smtClean="0">
                <a:solidFill>
                  <a:srgbClr val="006600"/>
                </a:solidFill>
              </a:rPr>
              <a:t>今昔</a:t>
            </a:r>
            <a:r>
              <a:rPr lang="ja-JP" altLang="en-US" dirty="0" smtClean="0">
                <a:solidFill>
                  <a:srgbClr val="006600"/>
                </a:solidFill>
              </a:rPr>
              <a:t>物語２</a:t>
            </a:r>
            <a:endParaRPr lang="en-US" altLang="ja-JP" dirty="0" smtClean="0">
              <a:solidFill>
                <a:srgbClr val="006600"/>
              </a:solidFill>
            </a:endParaRPr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lang="ja-JP" altLang="en-US" dirty="0">
                <a:solidFill>
                  <a:srgbClr val="006600"/>
                </a:solidFill>
              </a:rPr>
              <a:t>今は昔</a:t>
            </a:r>
            <a:r>
              <a:rPr lang="ja-JP" altLang="en-US" dirty="0"/>
              <a:t>、ある製薬会社の原薬製造所の原薬の水分が管理値を超えたそうな。逸脱報告書が出され、関係者に確認し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たところ、驚くべきことが分かった</a:t>
            </a:r>
            <a:r>
              <a:rPr lang="ja-JP" altLang="en-US" dirty="0" err="1"/>
              <a:t>そうな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/>
              <a:t>作業者は工程区分責任者に報告し、責任者は製造管理責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任者に報告した。その時の指示が「ホームセンターです</a:t>
            </a:r>
            <a:r>
              <a:rPr lang="ja-JP" altLang="en-US" dirty="0" err="1"/>
              <a:t>のこ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（篩）を買って来て、原薬を篩って異物を除去する」であった。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/>
              <a:t>篩っている間に吸湿して水分量が管理値を超えた。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/>
              <a:t>工場長は、二人の責任者の</a:t>
            </a:r>
            <a:r>
              <a:rPr lang="en-US" altLang="ja-JP" dirty="0"/>
              <a:t>GMP</a:t>
            </a:r>
            <a:r>
              <a:rPr lang="ja-JP" altLang="en-US" dirty="0"/>
              <a:t>役割を停止したそうな。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/>
              <a:t>本社の品責（品質保証部長）が二人に面談と指導を行った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と</a:t>
            </a:r>
            <a:r>
              <a:rPr lang="ja-JP" altLang="en-US" dirty="0">
                <a:solidFill>
                  <a:srgbClr val="006600"/>
                </a:solidFill>
              </a:rPr>
              <a:t>語りつたえている</a:t>
            </a:r>
            <a:r>
              <a:rPr lang="ja-JP" altLang="en-US" dirty="0"/>
              <a:t>。</a:t>
            </a: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337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品質保証の“地雷”を埋める人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品質保証の“地雷”を埋める人</dc:title>
  <dc:creator>脇坂盛雄</dc:creator>
  <cp:lastModifiedBy>脇坂盛雄</cp:lastModifiedBy>
  <cp:revision>1</cp:revision>
  <dcterms:created xsi:type="dcterms:W3CDTF">2015-02-27T09:30:06Z</dcterms:created>
  <dcterms:modified xsi:type="dcterms:W3CDTF">2015-02-27T09:30:44Z</dcterms:modified>
</cp:coreProperties>
</file>