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6" autoAdjust="0"/>
    <p:restoredTop sz="94660"/>
  </p:normalViewPr>
  <p:slideViewPr>
    <p:cSldViewPr snapToGrid="0">
      <p:cViewPr varScale="1">
        <p:scale>
          <a:sx n="44" d="100"/>
          <a:sy n="44" d="100"/>
        </p:scale>
        <p:origin x="42" y="6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635F0CC-818E-4543-B23C-69C62F31712E}"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8B3D0-8153-460C-8105-E78BB8EF674C}" type="slidenum">
              <a:rPr kumimoji="1" lang="ja-JP" altLang="en-US" smtClean="0"/>
              <a:t>‹#›</a:t>
            </a:fld>
            <a:endParaRPr kumimoji="1" lang="ja-JP" altLang="en-US"/>
          </a:p>
        </p:txBody>
      </p:sp>
    </p:spTree>
    <p:extLst>
      <p:ext uri="{BB962C8B-B14F-4D97-AF65-F5344CB8AC3E}">
        <p14:creationId xmlns:p14="http://schemas.microsoft.com/office/powerpoint/2010/main" val="3804773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35F0CC-818E-4543-B23C-69C62F31712E}"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8B3D0-8153-460C-8105-E78BB8EF674C}" type="slidenum">
              <a:rPr kumimoji="1" lang="ja-JP" altLang="en-US" smtClean="0"/>
              <a:t>‹#›</a:t>
            </a:fld>
            <a:endParaRPr kumimoji="1" lang="ja-JP" altLang="en-US"/>
          </a:p>
        </p:txBody>
      </p:sp>
    </p:spTree>
    <p:extLst>
      <p:ext uri="{BB962C8B-B14F-4D97-AF65-F5344CB8AC3E}">
        <p14:creationId xmlns:p14="http://schemas.microsoft.com/office/powerpoint/2010/main" val="2906695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35F0CC-818E-4543-B23C-69C62F31712E}"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8B3D0-8153-460C-8105-E78BB8EF674C}" type="slidenum">
              <a:rPr kumimoji="1" lang="ja-JP" altLang="en-US" smtClean="0"/>
              <a:t>‹#›</a:t>
            </a:fld>
            <a:endParaRPr kumimoji="1" lang="ja-JP" altLang="en-US"/>
          </a:p>
        </p:txBody>
      </p:sp>
    </p:spTree>
    <p:extLst>
      <p:ext uri="{BB962C8B-B14F-4D97-AF65-F5344CB8AC3E}">
        <p14:creationId xmlns:p14="http://schemas.microsoft.com/office/powerpoint/2010/main" val="275577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35F0CC-818E-4543-B23C-69C62F31712E}"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8B3D0-8153-460C-8105-E78BB8EF674C}" type="slidenum">
              <a:rPr kumimoji="1" lang="ja-JP" altLang="en-US" smtClean="0"/>
              <a:t>‹#›</a:t>
            </a:fld>
            <a:endParaRPr kumimoji="1" lang="ja-JP" altLang="en-US"/>
          </a:p>
        </p:txBody>
      </p:sp>
    </p:spTree>
    <p:extLst>
      <p:ext uri="{BB962C8B-B14F-4D97-AF65-F5344CB8AC3E}">
        <p14:creationId xmlns:p14="http://schemas.microsoft.com/office/powerpoint/2010/main" val="328553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635F0CC-818E-4543-B23C-69C62F31712E}"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8B3D0-8153-460C-8105-E78BB8EF674C}" type="slidenum">
              <a:rPr kumimoji="1" lang="ja-JP" altLang="en-US" smtClean="0"/>
              <a:t>‹#›</a:t>
            </a:fld>
            <a:endParaRPr kumimoji="1" lang="ja-JP" altLang="en-US"/>
          </a:p>
        </p:txBody>
      </p:sp>
    </p:spTree>
    <p:extLst>
      <p:ext uri="{BB962C8B-B14F-4D97-AF65-F5344CB8AC3E}">
        <p14:creationId xmlns:p14="http://schemas.microsoft.com/office/powerpoint/2010/main" val="506972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635F0CC-818E-4543-B23C-69C62F31712E}" type="datetimeFigureOut">
              <a:rPr kumimoji="1" lang="ja-JP" altLang="en-US" smtClean="0"/>
              <a:t>2015/2/13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8B3D0-8153-460C-8105-E78BB8EF674C}" type="slidenum">
              <a:rPr kumimoji="1" lang="ja-JP" altLang="en-US" smtClean="0"/>
              <a:t>‹#›</a:t>
            </a:fld>
            <a:endParaRPr kumimoji="1" lang="ja-JP" altLang="en-US"/>
          </a:p>
        </p:txBody>
      </p:sp>
    </p:spTree>
    <p:extLst>
      <p:ext uri="{BB962C8B-B14F-4D97-AF65-F5344CB8AC3E}">
        <p14:creationId xmlns:p14="http://schemas.microsoft.com/office/powerpoint/2010/main" val="3342698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35F0CC-818E-4543-B23C-69C62F31712E}" type="datetimeFigureOut">
              <a:rPr kumimoji="1" lang="ja-JP" altLang="en-US" smtClean="0"/>
              <a:t>2015/2/13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F8B3D0-8153-460C-8105-E78BB8EF674C}" type="slidenum">
              <a:rPr kumimoji="1" lang="ja-JP" altLang="en-US" smtClean="0"/>
              <a:t>‹#›</a:t>
            </a:fld>
            <a:endParaRPr kumimoji="1" lang="ja-JP" altLang="en-US"/>
          </a:p>
        </p:txBody>
      </p:sp>
    </p:spTree>
    <p:extLst>
      <p:ext uri="{BB962C8B-B14F-4D97-AF65-F5344CB8AC3E}">
        <p14:creationId xmlns:p14="http://schemas.microsoft.com/office/powerpoint/2010/main" val="3355147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635F0CC-818E-4543-B23C-69C62F31712E}" type="datetimeFigureOut">
              <a:rPr kumimoji="1" lang="ja-JP" altLang="en-US" smtClean="0"/>
              <a:t>2015/2/13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F8B3D0-8153-460C-8105-E78BB8EF674C}" type="slidenum">
              <a:rPr kumimoji="1" lang="ja-JP" altLang="en-US" smtClean="0"/>
              <a:t>‹#›</a:t>
            </a:fld>
            <a:endParaRPr kumimoji="1" lang="ja-JP" altLang="en-US"/>
          </a:p>
        </p:txBody>
      </p:sp>
    </p:spTree>
    <p:extLst>
      <p:ext uri="{BB962C8B-B14F-4D97-AF65-F5344CB8AC3E}">
        <p14:creationId xmlns:p14="http://schemas.microsoft.com/office/powerpoint/2010/main" val="4091510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35F0CC-818E-4543-B23C-69C62F31712E}" type="datetimeFigureOut">
              <a:rPr kumimoji="1" lang="ja-JP" altLang="en-US" smtClean="0"/>
              <a:t>2015/2/13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F8B3D0-8153-460C-8105-E78BB8EF674C}" type="slidenum">
              <a:rPr kumimoji="1" lang="ja-JP" altLang="en-US" smtClean="0"/>
              <a:t>‹#›</a:t>
            </a:fld>
            <a:endParaRPr kumimoji="1" lang="ja-JP" altLang="en-US"/>
          </a:p>
        </p:txBody>
      </p:sp>
    </p:spTree>
    <p:extLst>
      <p:ext uri="{BB962C8B-B14F-4D97-AF65-F5344CB8AC3E}">
        <p14:creationId xmlns:p14="http://schemas.microsoft.com/office/powerpoint/2010/main" val="2733927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35F0CC-818E-4543-B23C-69C62F31712E}" type="datetimeFigureOut">
              <a:rPr kumimoji="1" lang="ja-JP" altLang="en-US" smtClean="0"/>
              <a:t>2015/2/13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8B3D0-8153-460C-8105-E78BB8EF674C}" type="slidenum">
              <a:rPr kumimoji="1" lang="ja-JP" altLang="en-US" smtClean="0"/>
              <a:t>‹#›</a:t>
            </a:fld>
            <a:endParaRPr kumimoji="1" lang="ja-JP" altLang="en-US"/>
          </a:p>
        </p:txBody>
      </p:sp>
    </p:spTree>
    <p:extLst>
      <p:ext uri="{BB962C8B-B14F-4D97-AF65-F5344CB8AC3E}">
        <p14:creationId xmlns:p14="http://schemas.microsoft.com/office/powerpoint/2010/main" val="2757677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35F0CC-818E-4543-B23C-69C62F31712E}" type="datetimeFigureOut">
              <a:rPr kumimoji="1" lang="ja-JP" altLang="en-US" smtClean="0"/>
              <a:t>2015/2/13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8B3D0-8153-460C-8105-E78BB8EF674C}" type="slidenum">
              <a:rPr kumimoji="1" lang="ja-JP" altLang="en-US" smtClean="0"/>
              <a:t>‹#›</a:t>
            </a:fld>
            <a:endParaRPr kumimoji="1" lang="ja-JP" altLang="en-US"/>
          </a:p>
        </p:txBody>
      </p:sp>
    </p:spTree>
    <p:extLst>
      <p:ext uri="{BB962C8B-B14F-4D97-AF65-F5344CB8AC3E}">
        <p14:creationId xmlns:p14="http://schemas.microsoft.com/office/powerpoint/2010/main" val="2038974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35F0CC-818E-4543-B23C-69C62F31712E}" type="datetimeFigureOut">
              <a:rPr kumimoji="1" lang="ja-JP" altLang="en-US" smtClean="0"/>
              <a:t>2015/2/13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F8B3D0-8153-460C-8105-E78BB8EF674C}" type="slidenum">
              <a:rPr kumimoji="1" lang="ja-JP" altLang="en-US" smtClean="0"/>
              <a:t>‹#›</a:t>
            </a:fld>
            <a:endParaRPr kumimoji="1" lang="ja-JP" altLang="en-US"/>
          </a:p>
        </p:txBody>
      </p:sp>
    </p:spTree>
    <p:extLst>
      <p:ext uri="{BB962C8B-B14F-4D97-AF65-F5344CB8AC3E}">
        <p14:creationId xmlns:p14="http://schemas.microsoft.com/office/powerpoint/2010/main" val="1060213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832304"/>
          </a:xfrm>
        </p:spPr>
        <p:txBody>
          <a:bodyPr/>
          <a:lstStyle/>
          <a:p>
            <a:r>
              <a:rPr kumimoji="1" lang="ja-JP" altLang="en-US" dirty="0" smtClean="0"/>
              <a:t>補虫係数</a:t>
            </a:r>
            <a:endParaRPr kumimoji="1" lang="ja-JP" altLang="en-US" dirty="0"/>
          </a:p>
        </p:txBody>
      </p:sp>
      <p:sp>
        <p:nvSpPr>
          <p:cNvPr id="3" name="コンテンツ プレースホルダー 2"/>
          <p:cNvSpPr>
            <a:spLocks noGrp="1"/>
          </p:cNvSpPr>
          <p:nvPr>
            <p:ph idx="1"/>
          </p:nvPr>
        </p:nvSpPr>
        <p:spPr>
          <a:xfrm>
            <a:off x="838199" y="1371600"/>
            <a:ext cx="10515601" cy="4805363"/>
          </a:xfrm>
        </p:spPr>
        <p:txBody>
          <a:bodyPr>
            <a:noAutofit/>
          </a:bodyPr>
          <a:lstStyle/>
          <a:p>
            <a:pPr marL="0" indent="0">
              <a:buNone/>
            </a:pPr>
            <a:r>
              <a:rPr kumimoji="1" lang="ja-JP" altLang="en-US" sz="3200" dirty="0" smtClean="0"/>
              <a:t>１トラップで７日間当たりに捕獲された管理エリア内の昆虫類の総数を表した数値であり、管理エリアの平均値として管理基準値となる。</a:t>
            </a:r>
            <a:endParaRPr kumimoji="1" lang="en-US" altLang="ja-JP" sz="3200" dirty="0" smtClean="0"/>
          </a:p>
          <a:p>
            <a:pPr marL="0" indent="0">
              <a:buNone/>
            </a:pPr>
            <a:endParaRPr lang="en-US" altLang="ja-JP" sz="3200" dirty="0"/>
          </a:p>
          <a:p>
            <a:pPr marL="0" indent="0">
              <a:buNone/>
            </a:pPr>
            <a:r>
              <a:rPr kumimoji="1" lang="ja-JP" altLang="en-US" sz="3600" dirty="0" smtClean="0"/>
              <a:t>　補</a:t>
            </a:r>
            <a:r>
              <a:rPr kumimoji="1" lang="ja-JP" altLang="en-US" sz="3600" dirty="0" smtClean="0"/>
              <a:t>虫係数</a:t>
            </a:r>
            <a:r>
              <a:rPr kumimoji="1" lang="ja-JP" altLang="en-US" sz="3600" dirty="0" smtClean="0"/>
              <a:t>＝</a:t>
            </a:r>
            <a:endParaRPr kumimoji="1" lang="en-US" altLang="ja-JP" sz="3600" dirty="0" smtClean="0"/>
          </a:p>
          <a:p>
            <a:pPr marL="0" indent="0">
              <a:buNone/>
            </a:pPr>
            <a:r>
              <a:rPr kumimoji="1" lang="ja-JP" altLang="en-US" sz="3600" dirty="0" smtClean="0"/>
              <a:t>　（</a:t>
            </a:r>
            <a:r>
              <a:rPr kumimoji="1" lang="ja-JP" altLang="en-US" sz="3600" dirty="0" smtClean="0"/>
              <a:t>捕獲総数</a:t>
            </a:r>
            <a:r>
              <a:rPr kumimoji="1" lang="en-US" altLang="ja-JP" sz="3600" dirty="0" smtClean="0"/>
              <a:t>×</a:t>
            </a:r>
            <a:r>
              <a:rPr kumimoji="1" lang="ja-JP" altLang="en-US" sz="3600" dirty="0" smtClean="0"/>
              <a:t>７日）</a:t>
            </a:r>
            <a:r>
              <a:rPr kumimoji="1" lang="en-US" altLang="ja-JP" sz="3600" dirty="0" smtClean="0"/>
              <a:t>/</a:t>
            </a:r>
            <a:r>
              <a:rPr kumimoji="1" lang="ja-JP" altLang="en-US" sz="3600" dirty="0" smtClean="0"/>
              <a:t>（トラップ数</a:t>
            </a:r>
            <a:r>
              <a:rPr kumimoji="1" lang="en-US" altLang="ja-JP" sz="3600" dirty="0" smtClean="0"/>
              <a:t>×</a:t>
            </a:r>
            <a:r>
              <a:rPr kumimoji="1" lang="ja-JP" altLang="en-US" sz="3600" dirty="0" smtClean="0"/>
              <a:t>調査日数）</a:t>
            </a:r>
            <a:endParaRPr kumimoji="1" lang="en-US" altLang="ja-JP" sz="3600" dirty="0" smtClean="0"/>
          </a:p>
          <a:p>
            <a:pPr marL="0" indent="0">
              <a:buNone/>
            </a:pPr>
            <a:endParaRPr lang="en-US" altLang="ja-JP" sz="3200" dirty="0"/>
          </a:p>
          <a:p>
            <a:pPr marL="0" indent="0">
              <a:buNone/>
            </a:pPr>
            <a:r>
              <a:rPr lang="ja-JP" altLang="en-US" sz="3200" b="1" dirty="0" smtClean="0"/>
              <a:t>飛来虫</a:t>
            </a:r>
            <a:r>
              <a:rPr lang="ja-JP" altLang="en-US" sz="3200" smtClean="0"/>
              <a:t>；</a:t>
            </a:r>
            <a:r>
              <a:rPr lang="ja-JP" altLang="en-US" sz="3200" smtClean="0"/>
              <a:t>ライトトラップ＆粘着トラップで</a:t>
            </a:r>
            <a:r>
              <a:rPr lang="ja-JP" altLang="en-US" sz="3200" dirty="0" smtClean="0"/>
              <a:t>捕獲データを取る</a:t>
            </a:r>
            <a:endParaRPr lang="en-US" altLang="ja-JP" sz="3200" dirty="0" smtClean="0"/>
          </a:p>
          <a:p>
            <a:pPr marL="0" indent="0">
              <a:buNone/>
            </a:pPr>
            <a:r>
              <a:rPr lang="ja-JP" altLang="en-US" sz="3200" b="1" dirty="0" smtClean="0"/>
              <a:t>徘徊中</a:t>
            </a:r>
            <a:r>
              <a:rPr lang="ja-JP" altLang="en-US" sz="3200" dirty="0" smtClean="0"/>
              <a:t>；粘着トラップで捕獲データを取る</a:t>
            </a:r>
            <a:endParaRPr lang="en-US" altLang="ja-JP" sz="3200" dirty="0" smtClean="0"/>
          </a:p>
          <a:p>
            <a:pPr marL="0" indent="0">
              <a:buNone/>
            </a:pPr>
            <a:r>
              <a:rPr kumimoji="1" lang="ja-JP" altLang="en-US" sz="3200" dirty="0"/>
              <a:t>　</a:t>
            </a:r>
          </a:p>
        </p:txBody>
      </p:sp>
    </p:spTree>
    <p:extLst>
      <p:ext uri="{BB962C8B-B14F-4D97-AF65-F5344CB8AC3E}">
        <p14:creationId xmlns:p14="http://schemas.microsoft.com/office/powerpoint/2010/main" val="3943897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34</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補虫係数</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補虫係数</dc:title>
  <dc:creator>脇坂盛雄</dc:creator>
  <cp:lastModifiedBy>脇坂盛雄</cp:lastModifiedBy>
  <cp:revision>3</cp:revision>
  <dcterms:created xsi:type="dcterms:W3CDTF">2015-02-12T16:14:56Z</dcterms:created>
  <dcterms:modified xsi:type="dcterms:W3CDTF">2015-02-13T00:57:23Z</dcterms:modified>
</cp:coreProperties>
</file>