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760" r:id="rId2"/>
    <p:sldMasterId id="2147483772" r:id="rId3"/>
    <p:sldMasterId id="2147483784" r:id="rId4"/>
    <p:sldMasterId id="2147483796" r:id="rId5"/>
    <p:sldMasterId id="2147483808" r:id="rId6"/>
    <p:sldMasterId id="2147483820" r:id="rId7"/>
    <p:sldMasterId id="2147483832" r:id="rId8"/>
    <p:sldMasterId id="2147483844" r:id="rId9"/>
    <p:sldMasterId id="2147483856" r:id="rId10"/>
    <p:sldMasterId id="2147483868" r:id="rId11"/>
    <p:sldMasterId id="2147483880" r:id="rId12"/>
  </p:sldMasterIdLst>
  <p:notesMasterIdLst>
    <p:notesMasterId r:id="rId27"/>
  </p:notesMasterIdLst>
  <p:handoutMasterIdLst>
    <p:handoutMasterId r:id="rId28"/>
  </p:handoutMasterIdLst>
  <p:sldIdLst>
    <p:sldId id="587" r:id="rId13"/>
    <p:sldId id="471" r:id="rId14"/>
    <p:sldId id="470" r:id="rId15"/>
    <p:sldId id="559" r:id="rId16"/>
    <p:sldId id="563" r:id="rId17"/>
    <p:sldId id="564" r:id="rId18"/>
    <p:sldId id="560" r:id="rId19"/>
    <p:sldId id="561" r:id="rId20"/>
    <p:sldId id="562" r:id="rId21"/>
    <p:sldId id="556" r:id="rId22"/>
    <p:sldId id="557" r:id="rId23"/>
    <p:sldId id="566" r:id="rId24"/>
    <p:sldId id="437" r:id="rId25"/>
    <p:sldId id="565" r:id="rId26"/>
  </p:sldIdLst>
  <p:sldSz cx="9144000" cy="6858000" type="screen4x3"/>
  <p:notesSz cx="6735763" cy="9866313"/>
  <p:defaultTextStyle>
    <a:defPPr>
      <a:defRPr lang="ja-JP"/>
    </a:defPPr>
    <a:lvl1pPr algn="l" rtl="0" eaLnBrk="0" fontAlgn="base" hangingPunct="0">
      <a:spcBef>
        <a:spcPct val="0"/>
      </a:spcBef>
      <a:spcAft>
        <a:spcPct val="0"/>
      </a:spcAft>
      <a:defRPr kumimoji="1" sz="2400"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2400"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2400"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2400"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24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24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24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24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24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0099"/>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913" autoAdjust="0"/>
    <p:restoredTop sz="94633" autoAdjust="0"/>
  </p:normalViewPr>
  <p:slideViewPr>
    <p:cSldViewPr>
      <p:cViewPr varScale="1">
        <p:scale>
          <a:sx n="49" d="100"/>
          <a:sy n="49" d="100"/>
        </p:scale>
        <p:origin x="54" y="4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205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slide" Target="slides/slide9.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2.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handoutMaster" Target="handoutMasters/handoutMaster1.xml"/><Relationship Id="rId10" Type="http://schemas.openxmlformats.org/officeDocument/2006/relationships/slideMaster" Target="slideMasters/slideMaster10.xml"/><Relationship Id="rId19" Type="http://schemas.openxmlformats.org/officeDocument/2006/relationships/slide" Target="slides/slide7.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atin typeface="Book Antiqua" pitchFamily="18" charset="0"/>
                <a:ea typeface="ＭＳ Ｐゴシック" charset="-128"/>
              </a:defRPr>
            </a:lvl1pPr>
          </a:lstStyle>
          <a:p>
            <a:pPr>
              <a:defRPr/>
            </a:pPr>
            <a:endParaRPr lang="en-US" altLang="ja-JP"/>
          </a:p>
        </p:txBody>
      </p:sp>
      <p:sp>
        <p:nvSpPr>
          <p:cNvPr id="33795" name="Rectangle 3"/>
          <p:cNvSpPr>
            <a:spLocks noGrp="1" noChangeArrowheads="1"/>
          </p:cNvSpPr>
          <p:nvPr>
            <p:ph type="dt" sz="quarter" idx="1"/>
          </p:nvPr>
        </p:nvSpPr>
        <p:spPr bwMode="auto">
          <a:xfrm>
            <a:off x="3810000" y="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atin typeface="Book Antiqua" pitchFamily="18" charset="0"/>
                <a:ea typeface="ＭＳ Ｐゴシック" charset="-128"/>
              </a:defRPr>
            </a:lvl1pPr>
          </a:lstStyle>
          <a:p>
            <a:pPr>
              <a:defRPr/>
            </a:pPr>
            <a:endParaRPr lang="en-US" altLang="ja-JP"/>
          </a:p>
        </p:txBody>
      </p:sp>
      <p:sp>
        <p:nvSpPr>
          <p:cNvPr id="33796" name="Rectangle 4"/>
          <p:cNvSpPr>
            <a:spLocks noGrp="1" noChangeArrowheads="1"/>
          </p:cNvSpPr>
          <p:nvPr>
            <p:ph type="ftr" sz="quarter" idx="2"/>
          </p:nvPr>
        </p:nvSpPr>
        <p:spPr bwMode="auto">
          <a:xfrm>
            <a:off x="0" y="9372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atin typeface="Book Antiqua" pitchFamily="18" charset="0"/>
                <a:ea typeface="ＭＳ Ｐゴシック" charset="-128"/>
              </a:defRPr>
            </a:lvl1pPr>
          </a:lstStyle>
          <a:p>
            <a:pPr>
              <a:defRPr/>
            </a:pPr>
            <a:endParaRPr lang="en-US" altLang="ja-JP"/>
          </a:p>
        </p:txBody>
      </p:sp>
      <p:sp>
        <p:nvSpPr>
          <p:cNvPr id="33797" name="Rectangle 5"/>
          <p:cNvSpPr>
            <a:spLocks noGrp="1" noChangeArrowheads="1"/>
          </p:cNvSpPr>
          <p:nvPr>
            <p:ph type="sldNum" sz="quarter" idx="3"/>
          </p:nvPr>
        </p:nvSpPr>
        <p:spPr bwMode="auto">
          <a:xfrm>
            <a:off x="3810000" y="9372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smtClean="0">
                <a:latin typeface="Book Antiqua" panose="02040602050305030304" pitchFamily="18" charset="0"/>
              </a:defRPr>
            </a:lvl1pPr>
          </a:lstStyle>
          <a:p>
            <a:pPr>
              <a:defRPr/>
            </a:pPr>
            <a:fld id="{4FEAD65E-B506-41E4-A009-413A47CCDD3B}" type="slidenum">
              <a:rPr lang="en-US" altLang="ja-JP"/>
              <a:pPr>
                <a:defRPr/>
              </a:pPr>
              <a:t>‹#›</a:t>
            </a:fld>
            <a:endParaRPr lang="en-US" altLang="ja-JP"/>
          </a:p>
        </p:txBody>
      </p:sp>
    </p:spTree>
    <p:extLst>
      <p:ext uri="{BB962C8B-B14F-4D97-AF65-F5344CB8AC3E}">
        <p14:creationId xmlns:p14="http://schemas.microsoft.com/office/powerpoint/2010/main" val="39477259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4517389"/>
      </p:ext>
    </p:extLst>
  </p:cSld>
  <p:clrMap bg1="lt1" tx1="dk1" bg2="lt2" tx2="dk2" accent1="accent1" accent2="accent2" accent3="accent3" accent4="accent4" accent5="accent5" accent6="accent6" hlink="hlink" folHlink="folHlink"/>
  <p:notesStyle>
    <a:lvl1pPr algn="l" defTabSz="762000"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defTabSz="762000"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defTabSz="762000"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defTabSz="762000"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defTabSz="762000"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533400" y="0"/>
            <a:ext cx="8596313" cy="6858000"/>
            <a:chOff x="336" y="0"/>
            <a:chExt cx="5415" cy="4320"/>
          </a:xfrm>
        </p:grpSpPr>
        <p:grpSp>
          <p:nvGrpSpPr>
            <p:cNvPr id="5" name="Group 3"/>
            <p:cNvGrpSpPr>
              <a:grpSpLocks/>
            </p:cNvGrpSpPr>
            <p:nvPr userDrawn="1"/>
          </p:nvGrpSpPr>
          <p:grpSpPr bwMode="auto">
            <a:xfrm>
              <a:off x="5040" y="1793"/>
              <a:ext cx="711" cy="2327"/>
              <a:chOff x="5040" y="1793"/>
              <a:chExt cx="711" cy="2327"/>
            </a:xfrm>
          </p:grpSpPr>
          <p:grpSp>
            <p:nvGrpSpPr>
              <p:cNvPr id="89" name="Group 4"/>
              <p:cNvGrpSpPr>
                <a:grpSpLocks/>
              </p:cNvGrpSpPr>
              <p:nvPr userDrawn="1"/>
            </p:nvGrpSpPr>
            <p:grpSpPr bwMode="auto">
              <a:xfrm>
                <a:off x="5040" y="1793"/>
                <a:ext cx="702" cy="1800"/>
                <a:chOff x="1868" y="516"/>
                <a:chExt cx="1476" cy="3784"/>
              </a:xfrm>
            </p:grpSpPr>
            <p:sp>
              <p:nvSpPr>
                <p:cNvPr id="92" name="Freeform 5"/>
                <p:cNvSpPr>
                  <a:spLocks/>
                </p:cNvSpPr>
                <p:nvPr/>
              </p:nvSpPr>
              <p:spPr bwMode="auto">
                <a:xfrm>
                  <a:off x="1868" y="516"/>
                  <a:ext cx="1476" cy="1908"/>
                </a:xfrm>
                <a:custGeom>
                  <a:avLst/>
                  <a:gdLst>
                    <a:gd name="T0" fmla="*/ 896 w 1476"/>
                    <a:gd name="T1" fmla="*/ 1804 h 1908"/>
                    <a:gd name="T2" fmla="*/ 752 w 1476"/>
                    <a:gd name="T3" fmla="*/ 1648 h 1908"/>
                    <a:gd name="T4" fmla="*/ 664 w 1476"/>
                    <a:gd name="T5" fmla="*/ 1388 h 1908"/>
                    <a:gd name="T6" fmla="*/ 548 w 1476"/>
                    <a:gd name="T7" fmla="*/ 1108 h 1908"/>
                    <a:gd name="T8" fmla="*/ 412 w 1476"/>
                    <a:gd name="T9" fmla="*/ 960 h 1908"/>
                    <a:gd name="T10" fmla="*/ 312 w 1476"/>
                    <a:gd name="T11" fmla="*/ 916 h 1908"/>
                    <a:gd name="T12" fmla="*/ 52 w 1476"/>
                    <a:gd name="T13" fmla="*/ 864 h 1908"/>
                    <a:gd name="T14" fmla="*/ 44 w 1476"/>
                    <a:gd name="T15" fmla="*/ 820 h 1908"/>
                    <a:gd name="T16" fmla="*/ 28 w 1476"/>
                    <a:gd name="T17" fmla="*/ 752 h 1908"/>
                    <a:gd name="T18" fmla="*/ 40 w 1476"/>
                    <a:gd name="T19" fmla="*/ 704 h 1908"/>
                    <a:gd name="T20" fmla="*/ 0 w 1476"/>
                    <a:gd name="T21" fmla="*/ 676 h 1908"/>
                    <a:gd name="T22" fmla="*/ 40 w 1476"/>
                    <a:gd name="T23" fmla="*/ 616 h 1908"/>
                    <a:gd name="T24" fmla="*/ 60 w 1476"/>
                    <a:gd name="T25" fmla="*/ 572 h 1908"/>
                    <a:gd name="T26" fmla="*/ 84 w 1476"/>
                    <a:gd name="T27" fmla="*/ 520 h 1908"/>
                    <a:gd name="T28" fmla="*/ 88 w 1476"/>
                    <a:gd name="T29" fmla="*/ 464 h 1908"/>
                    <a:gd name="T30" fmla="*/ 132 w 1476"/>
                    <a:gd name="T31" fmla="*/ 408 h 1908"/>
                    <a:gd name="T32" fmla="*/ 192 w 1476"/>
                    <a:gd name="T33" fmla="*/ 332 h 1908"/>
                    <a:gd name="T34" fmla="*/ 240 w 1476"/>
                    <a:gd name="T35" fmla="*/ 288 h 1908"/>
                    <a:gd name="T36" fmla="*/ 316 w 1476"/>
                    <a:gd name="T37" fmla="*/ 256 h 1908"/>
                    <a:gd name="T38" fmla="*/ 396 w 1476"/>
                    <a:gd name="T39" fmla="*/ 252 h 1908"/>
                    <a:gd name="T40" fmla="*/ 524 w 1476"/>
                    <a:gd name="T41" fmla="*/ 264 h 1908"/>
                    <a:gd name="T42" fmla="*/ 580 w 1476"/>
                    <a:gd name="T43" fmla="*/ 260 h 1908"/>
                    <a:gd name="T44" fmla="*/ 640 w 1476"/>
                    <a:gd name="T45" fmla="*/ 252 h 1908"/>
                    <a:gd name="T46" fmla="*/ 680 w 1476"/>
                    <a:gd name="T47" fmla="*/ 208 h 1908"/>
                    <a:gd name="T48" fmla="*/ 708 w 1476"/>
                    <a:gd name="T49" fmla="*/ 88 h 1908"/>
                    <a:gd name="T50" fmla="*/ 756 w 1476"/>
                    <a:gd name="T51" fmla="*/ 64 h 1908"/>
                    <a:gd name="T52" fmla="*/ 820 w 1476"/>
                    <a:gd name="T53" fmla="*/ 52 h 1908"/>
                    <a:gd name="T54" fmla="*/ 912 w 1476"/>
                    <a:gd name="T55" fmla="*/ 40 h 1908"/>
                    <a:gd name="T56" fmla="*/ 952 w 1476"/>
                    <a:gd name="T57" fmla="*/ 32 h 1908"/>
                    <a:gd name="T58" fmla="*/ 988 w 1476"/>
                    <a:gd name="T59" fmla="*/ 56 h 1908"/>
                    <a:gd name="T60" fmla="*/ 1016 w 1476"/>
                    <a:gd name="T61" fmla="*/ 52 h 1908"/>
                    <a:gd name="T62" fmla="*/ 1100 w 1476"/>
                    <a:gd name="T63" fmla="*/ 80 h 1908"/>
                    <a:gd name="T64" fmla="*/ 1148 w 1476"/>
                    <a:gd name="T65" fmla="*/ 112 h 1908"/>
                    <a:gd name="T66" fmla="*/ 1200 w 1476"/>
                    <a:gd name="T67" fmla="*/ 140 h 1908"/>
                    <a:gd name="T68" fmla="*/ 1260 w 1476"/>
                    <a:gd name="T69" fmla="*/ 188 h 1908"/>
                    <a:gd name="T70" fmla="*/ 1336 w 1476"/>
                    <a:gd name="T71" fmla="*/ 220 h 1908"/>
                    <a:gd name="T72" fmla="*/ 1372 w 1476"/>
                    <a:gd name="T73" fmla="*/ 332 h 1908"/>
                    <a:gd name="T74" fmla="*/ 1400 w 1476"/>
                    <a:gd name="T75" fmla="*/ 380 h 1908"/>
                    <a:gd name="T76" fmla="*/ 1464 w 1476"/>
                    <a:gd name="T77" fmla="*/ 444 h 1908"/>
                    <a:gd name="T78" fmla="*/ 1464 w 1476"/>
                    <a:gd name="T79" fmla="*/ 524 h 1908"/>
                    <a:gd name="T80" fmla="*/ 1476 w 1476"/>
                    <a:gd name="T81" fmla="*/ 556 h 1908"/>
                    <a:gd name="T82" fmla="*/ 1408 w 1476"/>
                    <a:gd name="T83" fmla="*/ 696 h 1908"/>
                    <a:gd name="T84" fmla="*/ 1312 w 1476"/>
                    <a:gd name="T85" fmla="*/ 856 h 1908"/>
                    <a:gd name="T86" fmla="*/ 1244 w 1476"/>
                    <a:gd name="T87" fmla="*/ 916 h 1908"/>
                    <a:gd name="T88" fmla="*/ 1064 w 1476"/>
                    <a:gd name="T89" fmla="*/ 908 h 1908"/>
                    <a:gd name="T90" fmla="*/ 1032 w 1476"/>
                    <a:gd name="T91" fmla="*/ 1096 h 1908"/>
                    <a:gd name="T92" fmla="*/ 1092 w 1476"/>
                    <a:gd name="T93" fmla="*/ 1428 h 1908"/>
                    <a:gd name="T94" fmla="*/ 1056 w 1476"/>
                    <a:gd name="T95" fmla="*/ 1640 h 1908"/>
                    <a:gd name="T96" fmla="*/ 1028 w 1476"/>
                    <a:gd name="T97" fmla="*/ 1848 h 190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476" h="1908">
                      <a:moveTo>
                        <a:pt x="972" y="1908"/>
                      </a:moveTo>
                      <a:lnTo>
                        <a:pt x="896" y="1804"/>
                      </a:lnTo>
                      <a:lnTo>
                        <a:pt x="808" y="1728"/>
                      </a:lnTo>
                      <a:lnTo>
                        <a:pt x="752" y="1648"/>
                      </a:lnTo>
                      <a:lnTo>
                        <a:pt x="716" y="1560"/>
                      </a:lnTo>
                      <a:lnTo>
                        <a:pt x="664" y="1388"/>
                      </a:lnTo>
                      <a:lnTo>
                        <a:pt x="604" y="1228"/>
                      </a:lnTo>
                      <a:lnTo>
                        <a:pt x="548" y="1108"/>
                      </a:lnTo>
                      <a:lnTo>
                        <a:pt x="484" y="1008"/>
                      </a:lnTo>
                      <a:lnTo>
                        <a:pt x="412" y="960"/>
                      </a:lnTo>
                      <a:lnTo>
                        <a:pt x="424" y="916"/>
                      </a:lnTo>
                      <a:lnTo>
                        <a:pt x="312" y="916"/>
                      </a:lnTo>
                      <a:lnTo>
                        <a:pt x="180" y="892"/>
                      </a:lnTo>
                      <a:lnTo>
                        <a:pt x="52" y="864"/>
                      </a:lnTo>
                      <a:lnTo>
                        <a:pt x="68" y="828"/>
                      </a:lnTo>
                      <a:lnTo>
                        <a:pt x="44" y="820"/>
                      </a:lnTo>
                      <a:lnTo>
                        <a:pt x="84" y="796"/>
                      </a:lnTo>
                      <a:lnTo>
                        <a:pt x="28" y="752"/>
                      </a:lnTo>
                      <a:lnTo>
                        <a:pt x="68" y="728"/>
                      </a:lnTo>
                      <a:lnTo>
                        <a:pt x="40" y="704"/>
                      </a:lnTo>
                      <a:lnTo>
                        <a:pt x="44" y="660"/>
                      </a:lnTo>
                      <a:lnTo>
                        <a:pt x="0" y="676"/>
                      </a:lnTo>
                      <a:lnTo>
                        <a:pt x="12" y="632"/>
                      </a:lnTo>
                      <a:lnTo>
                        <a:pt x="40" y="616"/>
                      </a:lnTo>
                      <a:lnTo>
                        <a:pt x="16" y="592"/>
                      </a:lnTo>
                      <a:lnTo>
                        <a:pt x="60" y="572"/>
                      </a:lnTo>
                      <a:lnTo>
                        <a:pt x="44" y="532"/>
                      </a:lnTo>
                      <a:lnTo>
                        <a:pt x="84" y="520"/>
                      </a:lnTo>
                      <a:lnTo>
                        <a:pt x="60" y="472"/>
                      </a:lnTo>
                      <a:lnTo>
                        <a:pt x="88" y="464"/>
                      </a:lnTo>
                      <a:lnTo>
                        <a:pt x="92" y="396"/>
                      </a:lnTo>
                      <a:lnTo>
                        <a:pt x="132" y="408"/>
                      </a:lnTo>
                      <a:lnTo>
                        <a:pt x="136" y="348"/>
                      </a:lnTo>
                      <a:lnTo>
                        <a:pt x="192" y="332"/>
                      </a:lnTo>
                      <a:lnTo>
                        <a:pt x="208" y="276"/>
                      </a:lnTo>
                      <a:lnTo>
                        <a:pt x="240" y="288"/>
                      </a:lnTo>
                      <a:lnTo>
                        <a:pt x="272" y="232"/>
                      </a:lnTo>
                      <a:lnTo>
                        <a:pt x="316" y="256"/>
                      </a:lnTo>
                      <a:lnTo>
                        <a:pt x="332" y="220"/>
                      </a:lnTo>
                      <a:lnTo>
                        <a:pt x="396" y="252"/>
                      </a:lnTo>
                      <a:lnTo>
                        <a:pt x="476" y="228"/>
                      </a:lnTo>
                      <a:lnTo>
                        <a:pt x="524" y="264"/>
                      </a:lnTo>
                      <a:lnTo>
                        <a:pt x="548" y="216"/>
                      </a:lnTo>
                      <a:lnTo>
                        <a:pt x="580" y="260"/>
                      </a:lnTo>
                      <a:lnTo>
                        <a:pt x="592" y="228"/>
                      </a:lnTo>
                      <a:lnTo>
                        <a:pt x="640" y="252"/>
                      </a:lnTo>
                      <a:lnTo>
                        <a:pt x="624" y="192"/>
                      </a:lnTo>
                      <a:lnTo>
                        <a:pt x="680" y="208"/>
                      </a:lnTo>
                      <a:lnTo>
                        <a:pt x="672" y="60"/>
                      </a:lnTo>
                      <a:lnTo>
                        <a:pt x="708" y="88"/>
                      </a:lnTo>
                      <a:lnTo>
                        <a:pt x="724" y="40"/>
                      </a:lnTo>
                      <a:lnTo>
                        <a:pt x="756" y="64"/>
                      </a:lnTo>
                      <a:lnTo>
                        <a:pt x="788" y="28"/>
                      </a:lnTo>
                      <a:lnTo>
                        <a:pt x="820" y="52"/>
                      </a:lnTo>
                      <a:lnTo>
                        <a:pt x="856" y="12"/>
                      </a:lnTo>
                      <a:lnTo>
                        <a:pt x="912" y="40"/>
                      </a:lnTo>
                      <a:lnTo>
                        <a:pt x="928" y="8"/>
                      </a:lnTo>
                      <a:lnTo>
                        <a:pt x="952" y="32"/>
                      </a:lnTo>
                      <a:lnTo>
                        <a:pt x="972" y="0"/>
                      </a:lnTo>
                      <a:lnTo>
                        <a:pt x="988" y="56"/>
                      </a:lnTo>
                      <a:lnTo>
                        <a:pt x="1008" y="76"/>
                      </a:lnTo>
                      <a:lnTo>
                        <a:pt x="1016" y="52"/>
                      </a:lnTo>
                      <a:lnTo>
                        <a:pt x="1056" y="96"/>
                      </a:lnTo>
                      <a:lnTo>
                        <a:pt x="1100" y="80"/>
                      </a:lnTo>
                      <a:lnTo>
                        <a:pt x="1100" y="124"/>
                      </a:lnTo>
                      <a:lnTo>
                        <a:pt x="1148" y="112"/>
                      </a:lnTo>
                      <a:lnTo>
                        <a:pt x="1164" y="152"/>
                      </a:lnTo>
                      <a:lnTo>
                        <a:pt x="1200" y="140"/>
                      </a:lnTo>
                      <a:lnTo>
                        <a:pt x="1220" y="208"/>
                      </a:lnTo>
                      <a:lnTo>
                        <a:pt x="1260" y="188"/>
                      </a:lnTo>
                      <a:lnTo>
                        <a:pt x="1296" y="236"/>
                      </a:lnTo>
                      <a:lnTo>
                        <a:pt x="1336" y="220"/>
                      </a:lnTo>
                      <a:lnTo>
                        <a:pt x="1336" y="288"/>
                      </a:lnTo>
                      <a:lnTo>
                        <a:pt x="1372" y="332"/>
                      </a:lnTo>
                      <a:lnTo>
                        <a:pt x="1404" y="316"/>
                      </a:lnTo>
                      <a:lnTo>
                        <a:pt x="1400" y="380"/>
                      </a:lnTo>
                      <a:lnTo>
                        <a:pt x="1432" y="424"/>
                      </a:lnTo>
                      <a:lnTo>
                        <a:pt x="1464" y="444"/>
                      </a:lnTo>
                      <a:lnTo>
                        <a:pt x="1408" y="504"/>
                      </a:lnTo>
                      <a:lnTo>
                        <a:pt x="1464" y="524"/>
                      </a:lnTo>
                      <a:lnTo>
                        <a:pt x="1436" y="556"/>
                      </a:lnTo>
                      <a:lnTo>
                        <a:pt x="1476" y="556"/>
                      </a:lnTo>
                      <a:lnTo>
                        <a:pt x="1460" y="632"/>
                      </a:lnTo>
                      <a:lnTo>
                        <a:pt x="1408" y="696"/>
                      </a:lnTo>
                      <a:lnTo>
                        <a:pt x="1352" y="760"/>
                      </a:lnTo>
                      <a:lnTo>
                        <a:pt x="1312" y="856"/>
                      </a:lnTo>
                      <a:lnTo>
                        <a:pt x="1280" y="904"/>
                      </a:lnTo>
                      <a:lnTo>
                        <a:pt x="1244" y="916"/>
                      </a:lnTo>
                      <a:lnTo>
                        <a:pt x="1156" y="908"/>
                      </a:lnTo>
                      <a:lnTo>
                        <a:pt x="1064" y="908"/>
                      </a:lnTo>
                      <a:lnTo>
                        <a:pt x="1004" y="948"/>
                      </a:lnTo>
                      <a:lnTo>
                        <a:pt x="1032" y="1096"/>
                      </a:lnTo>
                      <a:lnTo>
                        <a:pt x="1068" y="1280"/>
                      </a:lnTo>
                      <a:lnTo>
                        <a:pt x="1092" y="1428"/>
                      </a:lnTo>
                      <a:lnTo>
                        <a:pt x="1080" y="1532"/>
                      </a:lnTo>
                      <a:lnTo>
                        <a:pt x="1056" y="1640"/>
                      </a:lnTo>
                      <a:lnTo>
                        <a:pt x="1016" y="1736"/>
                      </a:lnTo>
                      <a:lnTo>
                        <a:pt x="1028" y="1848"/>
                      </a:lnTo>
                      <a:lnTo>
                        <a:pt x="972" y="1908"/>
                      </a:lnTo>
                      <a:close/>
                    </a:path>
                  </a:pathLst>
                </a:custGeom>
                <a:solidFill>
                  <a:schemeClr val="folHlink">
                    <a:alpha val="50195"/>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3" name="Freeform 6"/>
                <p:cNvSpPr>
                  <a:spLocks/>
                </p:cNvSpPr>
                <p:nvPr/>
              </p:nvSpPr>
              <p:spPr bwMode="auto">
                <a:xfrm>
                  <a:off x="2536" y="2172"/>
                  <a:ext cx="640" cy="2128"/>
                </a:xfrm>
                <a:custGeom>
                  <a:avLst/>
                  <a:gdLst>
                    <a:gd name="T0" fmla="*/ 264 w 640"/>
                    <a:gd name="T1" fmla="*/ 244 h 2128"/>
                    <a:gd name="T2" fmla="*/ 336 w 640"/>
                    <a:gd name="T3" fmla="*/ 604 h 2128"/>
                    <a:gd name="T4" fmla="*/ 156 w 640"/>
                    <a:gd name="T5" fmla="*/ 364 h 2128"/>
                    <a:gd name="T6" fmla="*/ 136 w 640"/>
                    <a:gd name="T7" fmla="*/ 168 h 2128"/>
                    <a:gd name="T8" fmla="*/ 108 w 640"/>
                    <a:gd name="T9" fmla="*/ 344 h 2128"/>
                    <a:gd name="T10" fmla="*/ 172 w 640"/>
                    <a:gd name="T11" fmla="*/ 492 h 2128"/>
                    <a:gd name="T12" fmla="*/ 288 w 640"/>
                    <a:gd name="T13" fmla="*/ 668 h 2128"/>
                    <a:gd name="T14" fmla="*/ 380 w 640"/>
                    <a:gd name="T15" fmla="*/ 952 h 2128"/>
                    <a:gd name="T16" fmla="*/ 376 w 640"/>
                    <a:gd name="T17" fmla="*/ 1616 h 2128"/>
                    <a:gd name="T18" fmla="*/ 364 w 640"/>
                    <a:gd name="T19" fmla="*/ 1848 h 2128"/>
                    <a:gd name="T20" fmla="*/ 352 w 640"/>
                    <a:gd name="T21" fmla="*/ 1984 h 2128"/>
                    <a:gd name="T22" fmla="*/ 240 w 640"/>
                    <a:gd name="T23" fmla="*/ 1804 h 2128"/>
                    <a:gd name="T24" fmla="*/ 48 w 640"/>
                    <a:gd name="T25" fmla="*/ 1592 h 2128"/>
                    <a:gd name="T26" fmla="*/ 4 w 640"/>
                    <a:gd name="T27" fmla="*/ 1412 h 2128"/>
                    <a:gd name="T28" fmla="*/ 48 w 640"/>
                    <a:gd name="T29" fmla="*/ 1648 h 2128"/>
                    <a:gd name="T30" fmla="*/ 216 w 640"/>
                    <a:gd name="T31" fmla="*/ 1876 h 2128"/>
                    <a:gd name="T32" fmla="*/ 244 w 640"/>
                    <a:gd name="T33" fmla="*/ 2072 h 2128"/>
                    <a:gd name="T34" fmla="*/ 344 w 640"/>
                    <a:gd name="T35" fmla="*/ 2124 h 2128"/>
                    <a:gd name="T36" fmla="*/ 408 w 640"/>
                    <a:gd name="T37" fmla="*/ 2116 h 2128"/>
                    <a:gd name="T38" fmla="*/ 488 w 640"/>
                    <a:gd name="T39" fmla="*/ 2020 h 2128"/>
                    <a:gd name="T40" fmla="*/ 488 w 640"/>
                    <a:gd name="T41" fmla="*/ 1796 h 2128"/>
                    <a:gd name="T42" fmla="*/ 540 w 640"/>
                    <a:gd name="T43" fmla="*/ 1480 h 2128"/>
                    <a:gd name="T44" fmla="*/ 472 w 640"/>
                    <a:gd name="T45" fmla="*/ 1304 h 2128"/>
                    <a:gd name="T46" fmla="*/ 504 w 640"/>
                    <a:gd name="T47" fmla="*/ 1564 h 2128"/>
                    <a:gd name="T48" fmla="*/ 444 w 640"/>
                    <a:gd name="T49" fmla="*/ 1836 h 2128"/>
                    <a:gd name="T50" fmla="*/ 452 w 640"/>
                    <a:gd name="T51" fmla="*/ 1424 h 2128"/>
                    <a:gd name="T52" fmla="*/ 448 w 640"/>
                    <a:gd name="T53" fmla="*/ 964 h 2128"/>
                    <a:gd name="T54" fmla="*/ 500 w 640"/>
                    <a:gd name="T55" fmla="*/ 852 h 2128"/>
                    <a:gd name="T56" fmla="*/ 504 w 640"/>
                    <a:gd name="T57" fmla="*/ 680 h 2128"/>
                    <a:gd name="T58" fmla="*/ 588 w 640"/>
                    <a:gd name="T59" fmla="*/ 512 h 2128"/>
                    <a:gd name="T60" fmla="*/ 640 w 640"/>
                    <a:gd name="T61" fmla="*/ 364 h 2128"/>
                    <a:gd name="T62" fmla="*/ 604 w 640"/>
                    <a:gd name="T63" fmla="*/ 220 h 2128"/>
                    <a:gd name="T64" fmla="*/ 600 w 640"/>
                    <a:gd name="T65" fmla="*/ 428 h 2128"/>
                    <a:gd name="T66" fmla="*/ 484 w 640"/>
                    <a:gd name="T67" fmla="*/ 632 h 2128"/>
                    <a:gd name="T68" fmla="*/ 448 w 640"/>
                    <a:gd name="T69" fmla="*/ 536 h 2128"/>
                    <a:gd name="T70" fmla="*/ 440 w 640"/>
                    <a:gd name="T71" fmla="*/ 704 h 2128"/>
                    <a:gd name="T72" fmla="*/ 372 w 640"/>
                    <a:gd name="T73" fmla="*/ 304 h 2128"/>
                    <a:gd name="T74" fmla="*/ 368 w 640"/>
                    <a:gd name="T75" fmla="*/ 0 h 2128"/>
                    <a:gd name="T76" fmla="*/ 192 w 640"/>
                    <a:gd name="T77" fmla="*/ 44 h 212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640" h="2128">
                      <a:moveTo>
                        <a:pt x="192" y="44"/>
                      </a:moveTo>
                      <a:lnTo>
                        <a:pt x="264" y="244"/>
                      </a:lnTo>
                      <a:lnTo>
                        <a:pt x="320" y="504"/>
                      </a:lnTo>
                      <a:lnTo>
                        <a:pt x="336" y="604"/>
                      </a:lnTo>
                      <a:lnTo>
                        <a:pt x="208" y="484"/>
                      </a:lnTo>
                      <a:lnTo>
                        <a:pt x="156" y="364"/>
                      </a:lnTo>
                      <a:lnTo>
                        <a:pt x="136" y="296"/>
                      </a:lnTo>
                      <a:lnTo>
                        <a:pt x="136" y="168"/>
                      </a:lnTo>
                      <a:lnTo>
                        <a:pt x="116" y="248"/>
                      </a:lnTo>
                      <a:lnTo>
                        <a:pt x="108" y="344"/>
                      </a:lnTo>
                      <a:lnTo>
                        <a:pt x="136" y="424"/>
                      </a:lnTo>
                      <a:lnTo>
                        <a:pt x="172" y="492"/>
                      </a:lnTo>
                      <a:lnTo>
                        <a:pt x="232" y="576"/>
                      </a:lnTo>
                      <a:lnTo>
                        <a:pt x="288" y="668"/>
                      </a:lnTo>
                      <a:lnTo>
                        <a:pt x="348" y="880"/>
                      </a:lnTo>
                      <a:lnTo>
                        <a:pt x="380" y="952"/>
                      </a:lnTo>
                      <a:lnTo>
                        <a:pt x="376" y="1324"/>
                      </a:lnTo>
                      <a:lnTo>
                        <a:pt x="376" y="1616"/>
                      </a:lnTo>
                      <a:lnTo>
                        <a:pt x="360" y="1776"/>
                      </a:lnTo>
                      <a:lnTo>
                        <a:pt x="364" y="1848"/>
                      </a:lnTo>
                      <a:lnTo>
                        <a:pt x="376" y="1972"/>
                      </a:lnTo>
                      <a:lnTo>
                        <a:pt x="352" y="1984"/>
                      </a:lnTo>
                      <a:lnTo>
                        <a:pt x="312" y="1904"/>
                      </a:lnTo>
                      <a:lnTo>
                        <a:pt x="240" y="1804"/>
                      </a:lnTo>
                      <a:lnTo>
                        <a:pt x="128" y="1688"/>
                      </a:lnTo>
                      <a:lnTo>
                        <a:pt x="48" y="1592"/>
                      </a:lnTo>
                      <a:lnTo>
                        <a:pt x="16" y="1476"/>
                      </a:lnTo>
                      <a:lnTo>
                        <a:pt x="4" y="1412"/>
                      </a:lnTo>
                      <a:lnTo>
                        <a:pt x="0" y="1524"/>
                      </a:lnTo>
                      <a:lnTo>
                        <a:pt x="48" y="1648"/>
                      </a:lnTo>
                      <a:lnTo>
                        <a:pt x="132" y="1748"/>
                      </a:lnTo>
                      <a:lnTo>
                        <a:pt x="216" y="1876"/>
                      </a:lnTo>
                      <a:lnTo>
                        <a:pt x="256" y="1984"/>
                      </a:lnTo>
                      <a:lnTo>
                        <a:pt x="244" y="2072"/>
                      </a:lnTo>
                      <a:lnTo>
                        <a:pt x="280" y="2128"/>
                      </a:lnTo>
                      <a:lnTo>
                        <a:pt x="344" y="2124"/>
                      </a:lnTo>
                      <a:lnTo>
                        <a:pt x="388" y="2072"/>
                      </a:lnTo>
                      <a:lnTo>
                        <a:pt x="408" y="2116"/>
                      </a:lnTo>
                      <a:lnTo>
                        <a:pt x="452" y="2080"/>
                      </a:lnTo>
                      <a:lnTo>
                        <a:pt x="488" y="2020"/>
                      </a:lnTo>
                      <a:lnTo>
                        <a:pt x="460" y="1928"/>
                      </a:lnTo>
                      <a:lnTo>
                        <a:pt x="488" y="1796"/>
                      </a:lnTo>
                      <a:lnTo>
                        <a:pt x="524" y="1640"/>
                      </a:lnTo>
                      <a:lnTo>
                        <a:pt x="540" y="1480"/>
                      </a:lnTo>
                      <a:lnTo>
                        <a:pt x="520" y="1384"/>
                      </a:lnTo>
                      <a:lnTo>
                        <a:pt x="472" y="1304"/>
                      </a:lnTo>
                      <a:lnTo>
                        <a:pt x="508" y="1440"/>
                      </a:lnTo>
                      <a:lnTo>
                        <a:pt x="504" y="1564"/>
                      </a:lnTo>
                      <a:lnTo>
                        <a:pt x="472" y="1688"/>
                      </a:lnTo>
                      <a:lnTo>
                        <a:pt x="444" y="1836"/>
                      </a:lnTo>
                      <a:lnTo>
                        <a:pt x="440" y="1692"/>
                      </a:lnTo>
                      <a:lnTo>
                        <a:pt x="452" y="1424"/>
                      </a:lnTo>
                      <a:lnTo>
                        <a:pt x="448" y="1076"/>
                      </a:lnTo>
                      <a:lnTo>
                        <a:pt x="448" y="964"/>
                      </a:lnTo>
                      <a:lnTo>
                        <a:pt x="488" y="880"/>
                      </a:lnTo>
                      <a:lnTo>
                        <a:pt x="500" y="852"/>
                      </a:lnTo>
                      <a:lnTo>
                        <a:pt x="488" y="776"/>
                      </a:lnTo>
                      <a:lnTo>
                        <a:pt x="504" y="680"/>
                      </a:lnTo>
                      <a:lnTo>
                        <a:pt x="540" y="596"/>
                      </a:lnTo>
                      <a:lnTo>
                        <a:pt x="588" y="512"/>
                      </a:lnTo>
                      <a:lnTo>
                        <a:pt x="620" y="436"/>
                      </a:lnTo>
                      <a:lnTo>
                        <a:pt x="640" y="364"/>
                      </a:lnTo>
                      <a:lnTo>
                        <a:pt x="616" y="272"/>
                      </a:lnTo>
                      <a:lnTo>
                        <a:pt x="604" y="220"/>
                      </a:lnTo>
                      <a:lnTo>
                        <a:pt x="616" y="328"/>
                      </a:lnTo>
                      <a:lnTo>
                        <a:pt x="600" y="428"/>
                      </a:lnTo>
                      <a:lnTo>
                        <a:pt x="540" y="520"/>
                      </a:lnTo>
                      <a:lnTo>
                        <a:pt x="484" y="632"/>
                      </a:lnTo>
                      <a:lnTo>
                        <a:pt x="468" y="580"/>
                      </a:lnTo>
                      <a:lnTo>
                        <a:pt x="448" y="536"/>
                      </a:lnTo>
                      <a:lnTo>
                        <a:pt x="464" y="608"/>
                      </a:lnTo>
                      <a:lnTo>
                        <a:pt x="440" y="704"/>
                      </a:lnTo>
                      <a:lnTo>
                        <a:pt x="404" y="488"/>
                      </a:lnTo>
                      <a:lnTo>
                        <a:pt x="372" y="304"/>
                      </a:lnTo>
                      <a:lnTo>
                        <a:pt x="356" y="152"/>
                      </a:lnTo>
                      <a:lnTo>
                        <a:pt x="368" y="0"/>
                      </a:lnTo>
                      <a:lnTo>
                        <a:pt x="292" y="160"/>
                      </a:lnTo>
                      <a:lnTo>
                        <a:pt x="192" y="44"/>
                      </a:lnTo>
                      <a:close/>
                    </a:path>
                  </a:pathLst>
                </a:custGeom>
                <a:solidFill>
                  <a:schemeClr val="folHlink">
                    <a:alpha val="50195"/>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90" name="Freeform 7"/>
              <p:cNvSpPr>
                <a:spLocks/>
              </p:cNvSpPr>
              <p:nvPr userDrawn="1"/>
            </p:nvSpPr>
            <p:spPr bwMode="auto">
              <a:xfrm>
                <a:off x="5294" y="2876"/>
                <a:ext cx="196" cy="668"/>
              </a:xfrm>
              <a:custGeom>
                <a:avLst/>
                <a:gdLst>
                  <a:gd name="T0" fmla="*/ 18 w 600"/>
                  <a:gd name="T1" fmla="*/ 71 h 2036"/>
                  <a:gd name="T2" fmla="*/ 16 w 600"/>
                  <a:gd name="T3" fmla="*/ 62 h 2036"/>
                  <a:gd name="T4" fmla="*/ 13 w 600"/>
                  <a:gd name="T5" fmla="*/ 52 h 2036"/>
                  <a:gd name="T6" fmla="*/ 11 w 600"/>
                  <a:gd name="T7" fmla="*/ 46 h 2036"/>
                  <a:gd name="T8" fmla="*/ 9 w 600"/>
                  <a:gd name="T9" fmla="*/ 43 h 2036"/>
                  <a:gd name="T10" fmla="*/ 6 w 600"/>
                  <a:gd name="T11" fmla="*/ 41 h 2036"/>
                  <a:gd name="T12" fmla="*/ 5 w 600"/>
                  <a:gd name="T13" fmla="*/ 39 h 2036"/>
                  <a:gd name="T14" fmla="*/ 3 w 600"/>
                  <a:gd name="T15" fmla="*/ 37 h 2036"/>
                  <a:gd name="T16" fmla="*/ 2 w 600"/>
                  <a:gd name="T17" fmla="*/ 35 h 2036"/>
                  <a:gd name="T18" fmla="*/ 2 w 600"/>
                  <a:gd name="T19" fmla="*/ 32 h 2036"/>
                  <a:gd name="T20" fmla="*/ 2 w 600"/>
                  <a:gd name="T21" fmla="*/ 30 h 2036"/>
                  <a:gd name="T22" fmla="*/ 1 w 600"/>
                  <a:gd name="T23" fmla="*/ 25 h 2036"/>
                  <a:gd name="T24" fmla="*/ 1 w 600"/>
                  <a:gd name="T25" fmla="*/ 21 h 2036"/>
                  <a:gd name="T26" fmla="*/ 0 w 600"/>
                  <a:gd name="T27" fmla="*/ 18 h 2036"/>
                  <a:gd name="T28" fmla="*/ 0 w 600"/>
                  <a:gd name="T29" fmla="*/ 12 h 2036"/>
                  <a:gd name="T30" fmla="*/ 0 w 600"/>
                  <a:gd name="T31" fmla="*/ 9 h 2036"/>
                  <a:gd name="T32" fmla="*/ 1 w 600"/>
                  <a:gd name="T33" fmla="*/ 6 h 2036"/>
                  <a:gd name="T34" fmla="*/ 3 w 600"/>
                  <a:gd name="T35" fmla="*/ 3 h 2036"/>
                  <a:gd name="T36" fmla="*/ 4 w 600"/>
                  <a:gd name="T37" fmla="*/ 2 h 2036"/>
                  <a:gd name="T38" fmla="*/ 6 w 600"/>
                  <a:gd name="T39" fmla="*/ 0 h 2036"/>
                  <a:gd name="T40" fmla="*/ 9 w 600"/>
                  <a:gd name="T41" fmla="*/ 0 h 2036"/>
                  <a:gd name="T42" fmla="*/ 11 w 600"/>
                  <a:gd name="T43" fmla="*/ 0 h 2036"/>
                  <a:gd name="T44" fmla="*/ 13 w 600"/>
                  <a:gd name="T45" fmla="*/ 1 h 2036"/>
                  <a:gd name="T46" fmla="*/ 15 w 600"/>
                  <a:gd name="T47" fmla="*/ 4 h 2036"/>
                  <a:gd name="T48" fmla="*/ 17 w 600"/>
                  <a:gd name="T49" fmla="*/ 8 h 2036"/>
                  <a:gd name="T50" fmla="*/ 17 w 600"/>
                  <a:gd name="T51" fmla="*/ 10 h 2036"/>
                  <a:gd name="T52" fmla="*/ 18 w 600"/>
                  <a:gd name="T53" fmla="*/ 15 h 2036"/>
                  <a:gd name="T54" fmla="*/ 19 w 600"/>
                  <a:gd name="T55" fmla="*/ 20 h 2036"/>
                  <a:gd name="T56" fmla="*/ 19 w 600"/>
                  <a:gd name="T57" fmla="*/ 26 h 2036"/>
                  <a:gd name="T58" fmla="*/ 20 w 600"/>
                  <a:gd name="T59" fmla="*/ 28 h 2036"/>
                  <a:gd name="T60" fmla="*/ 21 w 600"/>
                  <a:gd name="T61" fmla="*/ 30 h 2036"/>
                  <a:gd name="T62" fmla="*/ 21 w 600"/>
                  <a:gd name="T63" fmla="*/ 33 h 2036"/>
                  <a:gd name="T64" fmla="*/ 19 w 600"/>
                  <a:gd name="T65" fmla="*/ 38 h 2036"/>
                  <a:gd name="T66" fmla="*/ 17 w 600"/>
                  <a:gd name="T67" fmla="*/ 41 h 2036"/>
                  <a:gd name="T68" fmla="*/ 16 w 600"/>
                  <a:gd name="T69" fmla="*/ 45 h 2036"/>
                  <a:gd name="T70" fmla="*/ 17 w 600"/>
                  <a:gd name="T71" fmla="*/ 50 h 2036"/>
                  <a:gd name="T72" fmla="*/ 18 w 600"/>
                  <a:gd name="T73" fmla="*/ 56 h 2036"/>
                  <a:gd name="T74" fmla="*/ 19 w 600"/>
                  <a:gd name="T75" fmla="*/ 63 h 2036"/>
                  <a:gd name="T76" fmla="*/ 21 w 600"/>
                  <a:gd name="T77" fmla="*/ 72 h 2036"/>
                  <a:gd name="T78" fmla="*/ 18 w 600"/>
                  <a:gd name="T79" fmla="*/ 71 h 20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600" h="2036">
                    <a:moveTo>
                      <a:pt x="520" y="2012"/>
                    </a:moveTo>
                    <a:lnTo>
                      <a:pt x="448" y="1764"/>
                    </a:lnTo>
                    <a:lnTo>
                      <a:pt x="384" y="1484"/>
                    </a:lnTo>
                    <a:lnTo>
                      <a:pt x="320" y="1304"/>
                    </a:lnTo>
                    <a:lnTo>
                      <a:pt x="264" y="1204"/>
                    </a:lnTo>
                    <a:lnTo>
                      <a:pt x="172" y="1156"/>
                    </a:lnTo>
                    <a:lnTo>
                      <a:pt x="128" y="1104"/>
                    </a:lnTo>
                    <a:lnTo>
                      <a:pt x="92" y="1036"/>
                    </a:lnTo>
                    <a:lnTo>
                      <a:pt x="68" y="980"/>
                    </a:lnTo>
                    <a:lnTo>
                      <a:pt x="64" y="924"/>
                    </a:lnTo>
                    <a:lnTo>
                      <a:pt x="52" y="836"/>
                    </a:lnTo>
                    <a:lnTo>
                      <a:pt x="36" y="708"/>
                    </a:lnTo>
                    <a:lnTo>
                      <a:pt x="16" y="592"/>
                    </a:lnTo>
                    <a:lnTo>
                      <a:pt x="0" y="520"/>
                    </a:lnTo>
                    <a:lnTo>
                      <a:pt x="4" y="356"/>
                    </a:lnTo>
                    <a:lnTo>
                      <a:pt x="8" y="260"/>
                    </a:lnTo>
                    <a:lnTo>
                      <a:pt x="36" y="168"/>
                    </a:lnTo>
                    <a:lnTo>
                      <a:pt x="72" y="92"/>
                    </a:lnTo>
                    <a:lnTo>
                      <a:pt x="108" y="48"/>
                    </a:lnTo>
                    <a:lnTo>
                      <a:pt x="176" y="12"/>
                    </a:lnTo>
                    <a:lnTo>
                      <a:pt x="256" y="0"/>
                    </a:lnTo>
                    <a:lnTo>
                      <a:pt x="308" y="8"/>
                    </a:lnTo>
                    <a:lnTo>
                      <a:pt x="368" y="40"/>
                    </a:lnTo>
                    <a:lnTo>
                      <a:pt x="420" y="108"/>
                    </a:lnTo>
                    <a:lnTo>
                      <a:pt x="476" y="212"/>
                    </a:lnTo>
                    <a:lnTo>
                      <a:pt x="488" y="292"/>
                    </a:lnTo>
                    <a:lnTo>
                      <a:pt x="520" y="436"/>
                    </a:lnTo>
                    <a:lnTo>
                      <a:pt x="544" y="576"/>
                    </a:lnTo>
                    <a:lnTo>
                      <a:pt x="556" y="736"/>
                    </a:lnTo>
                    <a:lnTo>
                      <a:pt x="576" y="788"/>
                    </a:lnTo>
                    <a:lnTo>
                      <a:pt x="596" y="836"/>
                    </a:lnTo>
                    <a:lnTo>
                      <a:pt x="596" y="948"/>
                    </a:lnTo>
                    <a:lnTo>
                      <a:pt x="552" y="1072"/>
                    </a:lnTo>
                    <a:lnTo>
                      <a:pt x="488" y="1160"/>
                    </a:lnTo>
                    <a:lnTo>
                      <a:pt x="464" y="1276"/>
                    </a:lnTo>
                    <a:lnTo>
                      <a:pt x="484" y="1408"/>
                    </a:lnTo>
                    <a:lnTo>
                      <a:pt x="512" y="1600"/>
                    </a:lnTo>
                    <a:lnTo>
                      <a:pt x="556" y="1796"/>
                    </a:lnTo>
                    <a:lnTo>
                      <a:pt x="600" y="2036"/>
                    </a:lnTo>
                    <a:lnTo>
                      <a:pt x="520" y="2012"/>
                    </a:lnTo>
                    <a:close/>
                  </a:path>
                </a:pathLst>
              </a:custGeom>
              <a:solidFill>
                <a:schemeClr val="folHlink">
                  <a:alpha val="50195"/>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1" name="Freeform 8"/>
              <p:cNvSpPr>
                <a:spLocks/>
              </p:cNvSpPr>
              <p:nvPr userDrawn="1"/>
            </p:nvSpPr>
            <p:spPr bwMode="auto">
              <a:xfrm>
                <a:off x="5112" y="3409"/>
                <a:ext cx="639" cy="711"/>
              </a:xfrm>
              <a:custGeom>
                <a:avLst/>
                <a:gdLst>
                  <a:gd name="T0" fmla="*/ 406 w 639"/>
                  <a:gd name="T1" fmla="*/ 5 h 711"/>
                  <a:gd name="T2" fmla="*/ 429 w 639"/>
                  <a:gd name="T3" fmla="*/ 62 h 711"/>
                  <a:gd name="T4" fmla="*/ 459 w 639"/>
                  <a:gd name="T5" fmla="*/ 96 h 711"/>
                  <a:gd name="T6" fmla="*/ 448 w 639"/>
                  <a:gd name="T7" fmla="*/ 140 h 711"/>
                  <a:gd name="T8" fmla="*/ 479 w 639"/>
                  <a:gd name="T9" fmla="*/ 118 h 711"/>
                  <a:gd name="T10" fmla="*/ 489 w 639"/>
                  <a:gd name="T11" fmla="*/ 126 h 711"/>
                  <a:gd name="T12" fmla="*/ 498 w 639"/>
                  <a:gd name="T13" fmla="*/ 130 h 711"/>
                  <a:gd name="T14" fmla="*/ 518 w 639"/>
                  <a:gd name="T15" fmla="*/ 143 h 711"/>
                  <a:gd name="T16" fmla="*/ 523 w 639"/>
                  <a:gd name="T17" fmla="*/ 161 h 711"/>
                  <a:gd name="T18" fmla="*/ 537 w 639"/>
                  <a:gd name="T19" fmla="*/ 175 h 711"/>
                  <a:gd name="T20" fmla="*/ 558 w 639"/>
                  <a:gd name="T21" fmla="*/ 184 h 711"/>
                  <a:gd name="T22" fmla="*/ 562 w 639"/>
                  <a:gd name="T23" fmla="*/ 211 h 711"/>
                  <a:gd name="T24" fmla="*/ 573 w 639"/>
                  <a:gd name="T25" fmla="*/ 222 h 711"/>
                  <a:gd name="T26" fmla="*/ 583 w 639"/>
                  <a:gd name="T27" fmla="*/ 247 h 711"/>
                  <a:gd name="T28" fmla="*/ 587 w 639"/>
                  <a:gd name="T29" fmla="*/ 269 h 711"/>
                  <a:gd name="T30" fmla="*/ 580 w 639"/>
                  <a:gd name="T31" fmla="*/ 306 h 711"/>
                  <a:gd name="T32" fmla="*/ 580 w 639"/>
                  <a:gd name="T33" fmla="*/ 320 h 711"/>
                  <a:gd name="T34" fmla="*/ 587 w 639"/>
                  <a:gd name="T35" fmla="*/ 345 h 711"/>
                  <a:gd name="T36" fmla="*/ 591 w 639"/>
                  <a:gd name="T37" fmla="*/ 353 h 711"/>
                  <a:gd name="T38" fmla="*/ 599 w 639"/>
                  <a:gd name="T39" fmla="*/ 369 h 711"/>
                  <a:gd name="T40" fmla="*/ 618 w 639"/>
                  <a:gd name="T41" fmla="*/ 380 h 711"/>
                  <a:gd name="T42" fmla="*/ 606 w 639"/>
                  <a:gd name="T43" fmla="*/ 404 h 711"/>
                  <a:gd name="T44" fmla="*/ 617 w 639"/>
                  <a:gd name="T45" fmla="*/ 430 h 711"/>
                  <a:gd name="T46" fmla="*/ 626 w 639"/>
                  <a:gd name="T47" fmla="*/ 457 h 711"/>
                  <a:gd name="T48" fmla="*/ 627 w 639"/>
                  <a:gd name="T49" fmla="*/ 491 h 711"/>
                  <a:gd name="T50" fmla="*/ 614 w 639"/>
                  <a:gd name="T51" fmla="*/ 510 h 711"/>
                  <a:gd name="T52" fmla="*/ 593 w 639"/>
                  <a:gd name="T53" fmla="*/ 534 h 711"/>
                  <a:gd name="T54" fmla="*/ 565 w 639"/>
                  <a:gd name="T55" fmla="*/ 560 h 711"/>
                  <a:gd name="T56" fmla="*/ 543 w 639"/>
                  <a:gd name="T57" fmla="*/ 573 h 711"/>
                  <a:gd name="T58" fmla="*/ 526 w 639"/>
                  <a:gd name="T59" fmla="*/ 588 h 711"/>
                  <a:gd name="T60" fmla="*/ 510 w 639"/>
                  <a:gd name="T61" fmla="*/ 617 h 711"/>
                  <a:gd name="T62" fmla="*/ 496 w 639"/>
                  <a:gd name="T63" fmla="*/ 642 h 711"/>
                  <a:gd name="T64" fmla="*/ 485 w 639"/>
                  <a:gd name="T65" fmla="*/ 651 h 711"/>
                  <a:gd name="T66" fmla="*/ 465 w 639"/>
                  <a:gd name="T67" fmla="*/ 670 h 711"/>
                  <a:gd name="T68" fmla="*/ 452 w 639"/>
                  <a:gd name="T69" fmla="*/ 670 h 711"/>
                  <a:gd name="T70" fmla="*/ 427 w 639"/>
                  <a:gd name="T71" fmla="*/ 678 h 711"/>
                  <a:gd name="T72" fmla="*/ 396 w 639"/>
                  <a:gd name="T73" fmla="*/ 689 h 711"/>
                  <a:gd name="T74" fmla="*/ 393 w 639"/>
                  <a:gd name="T75" fmla="*/ 711 h 711"/>
                  <a:gd name="T76" fmla="*/ 0 w 639"/>
                  <a:gd name="T77" fmla="*/ 154 h 711"/>
                  <a:gd name="T78" fmla="*/ 7 w 639"/>
                  <a:gd name="T79" fmla="*/ 148 h 711"/>
                  <a:gd name="T80" fmla="*/ 21 w 639"/>
                  <a:gd name="T81" fmla="*/ 136 h 711"/>
                  <a:gd name="T82" fmla="*/ 30 w 639"/>
                  <a:gd name="T83" fmla="*/ 125 h 711"/>
                  <a:gd name="T84" fmla="*/ 50 w 639"/>
                  <a:gd name="T85" fmla="*/ 125 h 711"/>
                  <a:gd name="T86" fmla="*/ 95 w 639"/>
                  <a:gd name="T87" fmla="*/ 106 h 711"/>
                  <a:gd name="T88" fmla="*/ 106 w 639"/>
                  <a:gd name="T89" fmla="*/ 105 h 711"/>
                  <a:gd name="T90" fmla="*/ 134 w 639"/>
                  <a:gd name="T91" fmla="*/ 102 h 711"/>
                  <a:gd name="T92" fmla="*/ 173 w 639"/>
                  <a:gd name="T93" fmla="*/ 94 h 711"/>
                  <a:gd name="T94" fmla="*/ 208 w 639"/>
                  <a:gd name="T95" fmla="*/ 100 h 711"/>
                  <a:gd name="T96" fmla="*/ 225 w 639"/>
                  <a:gd name="T97" fmla="*/ 108 h 711"/>
                  <a:gd name="T98" fmla="*/ 260 w 639"/>
                  <a:gd name="T99" fmla="*/ 129 h 711"/>
                  <a:gd name="T100" fmla="*/ 287 w 639"/>
                  <a:gd name="T101" fmla="*/ 140 h 711"/>
                  <a:gd name="T102" fmla="*/ 299 w 639"/>
                  <a:gd name="T103" fmla="*/ 144 h 711"/>
                  <a:gd name="T104" fmla="*/ 321 w 639"/>
                  <a:gd name="T105" fmla="*/ 148 h 711"/>
                  <a:gd name="T106" fmla="*/ 334 w 639"/>
                  <a:gd name="T107" fmla="*/ 160 h 711"/>
                  <a:gd name="T108" fmla="*/ 341 w 639"/>
                  <a:gd name="T109" fmla="*/ 169 h 711"/>
                  <a:gd name="T110" fmla="*/ 343 w 639"/>
                  <a:gd name="T111" fmla="*/ 180 h 711"/>
                  <a:gd name="T112" fmla="*/ 382 w 639"/>
                  <a:gd name="T113" fmla="*/ 161 h 711"/>
                  <a:gd name="T114" fmla="*/ 354 w 639"/>
                  <a:gd name="T115" fmla="*/ 140 h 711"/>
                  <a:gd name="T116" fmla="*/ 354 w 639"/>
                  <a:gd name="T117" fmla="*/ 108 h 711"/>
                  <a:gd name="T118" fmla="*/ 355 w 639"/>
                  <a:gd name="T119" fmla="*/ 71 h 711"/>
                  <a:gd name="T120" fmla="*/ 359 w 639"/>
                  <a:gd name="T121" fmla="*/ 59 h 711"/>
                  <a:gd name="T122" fmla="*/ 373 w 639"/>
                  <a:gd name="T123" fmla="*/ 0 h 71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639" h="711">
                    <a:moveTo>
                      <a:pt x="393" y="52"/>
                    </a:moveTo>
                    <a:lnTo>
                      <a:pt x="406" y="5"/>
                    </a:lnTo>
                    <a:lnTo>
                      <a:pt x="418" y="26"/>
                    </a:lnTo>
                    <a:lnTo>
                      <a:pt x="429" y="62"/>
                    </a:lnTo>
                    <a:lnTo>
                      <a:pt x="433" y="92"/>
                    </a:lnTo>
                    <a:lnTo>
                      <a:pt x="459" y="96"/>
                    </a:lnTo>
                    <a:lnTo>
                      <a:pt x="454" y="119"/>
                    </a:lnTo>
                    <a:lnTo>
                      <a:pt x="448" y="140"/>
                    </a:lnTo>
                    <a:lnTo>
                      <a:pt x="461" y="122"/>
                    </a:lnTo>
                    <a:lnTo>
                      <a:pt x="479" y="118"/>
                    </a:lnTo>
                    <a:lnTo>
                      <a:pt x="475" y="135"/>
                    </a:lnTo>
                    <a:lnTo>
                      <a:pt x="489" y="126"/>
                    </a:lnTo>
                    <a:lnTo>
                      <a:pt x="488" y="140"/>
                    </a:lnTo>
                    <a:lnTo>
                      <a:pt x="498" y="130"/>
                    </a:lnTo>
                    <a:lnTo>
                      <a:pt x="504" y="139"/>
                    </a:lnTo>
                    <a:lnTo>
                      <a:pt x="518" y="143"/>
                    </a:lnTo>
                    <a:lnTo>
                      <a:pt x="509" y="159"/>
                    </a:lnTo>
                    <a:lnTo>
                      <a:pt x="523" y="161"/>
                    </a:lnTo>
                    <a:lnTo>
                      <a:pt x="523" y="176"/>
                    </a:lnTo>
                    <a:lnTo>
                      <a:pt x="537" y="175"/>
                    </a:lnTo>
                    <a:lnTo>
                      <a:pt x="536" y="185"/>
                    </a:lnTo>
                    <a:lnTo>
                      <a:pt x="558" y="184"/>
                    </a:lnTo>
                    <a:lnTo>
                      <a:pt x="571" y="192"/>
                    </a:lnTo>
                    <a:lnTo>
                      <a:pt x="562" y="211"/>
                    </a:lnTo>
                    <a:lnTo>
                      <a:pt x="582" y="203"/>
                    </a:lnTo>
                    <a:lnTo>
                      <a:pt x="573" y="222"/>
                    </a:lnTo>
                    <a:lnTo>
                      <a:pt x="583" y="227"/>
                    </a:lnTo>
                    <a:lnTo>
                      <a:pt x="583" y="247"/>
                    </a:lnTo>
                    <a:lnTo>
                      <a:pt x="597" y="247"/>
                    </a:lnTo>
                    <a:lnTo>
                      <a:pt x="587" y="269"/>
                    </a:lnTo>
                    <a:lnTo>
                      <a:pt x="591" y="287"/>
                    </a:lnTo>
                    <a:lnTo>
                      <a:pt x="580" y="306"/>
                    </a:lnTo>
                    <a:lnTo>
                      <a:pt x="592" y="307"/>
                    </a:lnTo>
                    <a:lnTo>
                      <a:pt x="580" y="320"/>
                    </a:lnTo>
                    <a:lnTo>
                      <a:pt x="597" y="333"/>
                    </a:lnTo>
                    <a:lnTo>
                      <a:pt x="587" y="345"/>
                    </a:lnTo>
                    <a:lnTo>
                      <a:pt x="600" y="349"/>
                    </a:lnTo>
                    <a:lnTo>
                      <a:pt x="591" y="353"/>
                    </a:lnTo>
                    <a:lnTo>
                      <a:pt x="606" y="362"/>
                    </a:lnTo>
                    <a:lnTo>
                      <a:pt x="599" y="369"/>
                    </a:lnTo>
                    <a:lnTo>
                      <a:pt x="604" y="377"/>
                    </a:lnTo>
                    <a:lnTo>
                      <a:pt x="618" y="380"/>
                    </a:lnTo>
                    <a:lnTo>
                      <a:pt x="623" y="401"/>
                    </a:lnTo>
                    <a:lnTo>
                      <a:pt x="606" y="404"/>
                    </a:lnTo>
                    <a:lnTo>
                      <a:pt x="626" y="422"/>
                    </a:lnTo>
                    <a:lnTo>
                      <a:pt x="617" y="430"/>
                    </a:lnTo>
                    <a:lnTo>
                      <a:pt x="632" y="443"/>
                    </a:lnTo>
                    <a:lnTo>
                      <a:pt x="626" y="457"/>
                    </a:lnTo>
                    <a:lnTo>
                      <a:pt x="639" y="467"/>
                    </a:lnTo>
                    <a:lnTo>
                      <a:pt x="627" y="491"/>
                    </a:lnTo>
                    <a:lnTo>
                      <a:pt x="631" y="504"/>
                    </a:lnTo>
                    <a:lnTo>
                      <a:pt x="614" y="510"/>
                    </a:lnTo>
                    <a:lnTo>
                      <a:pt x="610" y="527"/>
                    </a:lnTo>
                    <a:lnTo>
                      <a:pt x="593" y="534"/>
                    </a:lnTo>
                    <a:lnTo>
                      <a:pt x="583" y="563"/>
                    </a:lnTo>
                    <a:lnTo>
                      <a:pt x="565" y="560"/>
                    </a:lnTo>
                    <a:lnTo>
                      <a:pt x="560" y="576"/>
                    </a:lnTo>
                    <a:lnTo>
                      <a:pt x="543" y="573"/>
                    </a:lnTo>
                    <a:lnTo>
                      <a:pt x="540" y="581"/>
                    </a:lnTo>
                    <a:lnTo>
                      <a:pt x="526" y="588"/>
                    </a:lnTo>
                    <a:lnTo>
                      <a:pt x="511" y="605"/>
                    </a:lnTo>
                    <a:lnTo>
                      <a:pt x="510" y="617"/>
                    </a:lnTo>
                    <a:lnTo>
                      <a:pt x="497" y="626"/>
                    </a:lnTo>
                    <a:lnTo>
                      <a:pt x="496" y="642"/>
                    </a:lnTo>
                    <a:lnTo>
                      <a:pt x="478" y="638"/>
                    </a:lnTo>
                    <a:lnTo>
                      <a:pt x="485" y="651"/>
                    </a:lnTo>
                    <a:lnTo>
                      <a:pt x="474" y="649"/>
                    </a:lnTo>
                    <a:lnTo>
                      <a:pt x="465" y="670"/>
                    </a:lnTo>
                    <a:lnTo>
                      <a:pt x="446" y="655"/>
                    </a:lnTo>
                    <a:lnTo>
                      <a:pt x="452" y="670"/>
                    </a:lnTo>
                    <a:lnTo>
                      <a:pt x="441" y="685"/>
                    </a:lnTo>
                    <a:lnTo>
                      <a:pt x="427" y="678"/>
                    </a:lnTo>
                    <a:lnTo>
                      <a:pt x="412" y="698"/>
                    </a:lnTo>
                    <a:lnTo>
                      <a:pt x="396" y="689"/>
                    </a:lnTo>
                    <a:lnTo>
                      <a:pt x="399" y="701"/>
                    </a:lnTo>
                    <a:lnTo>
                      <a:pt x="393" y="711"/>
                    </a:lnTo>
                    <a:lnTo>
                      <a:pt x="2" y="176"/>
                    </a:lnTo>
                    <a:lnTo>
                      <a:pt x="0" y="154"/>
                    </a:lnTo>
                    <a:lnTo>
                      <a:pt x="11" y="163"/>
                    </a:lnTo>
                    <a:lnTo>
                      <a:pt x="7" y="148"/>
                    </a:lnTo>
                    <a:lnTo>
                      <a:pt x="27" y="150"/>
                    </a:lnTo>
                    <a:lnTo>
                      <a:pt x="21" y="136"/>
                    </a:lnTo>
                    <a:lnTo>
                      <a:pt x="41" y="144"/>
                    </a:lnTo>
                    <a:lnTo>
                      <a:pt x="30" y="125"/>
                    </a:lnTo>
                    <a:lnTo>
                      <a:pt x="39" y="113"/>
                    </a:lnTo>
                    <a:lnTo>
                      <a:pt x="50" y="125"/>
                    </a:lnTo>
                    <a:lnTo>
                      <a:pt x="62" y="110"/>
                    </a:lnTo>
                    <a:lnTo>
                      <a:pt x="95" y="106"/>
                    </a:lnTo>
                    <a:lnTo>
                      <a:pt x="93" y="97"/>
                    </a:lnTo>
                    <a:lnTo>
                      <a:pt x="106" y="105"/>
                    </a:lnTo>
                    <a:lnTo>
                      <a:pt x="113" y="97"/>
                    </a:lnTo>
                    <a:lnTo>
                      <a:pt x="134" y="102"/>
                    </a:lnTo>
                    <a:lnTo>
                      <a:pt x="169" y="102"/>
                    </a:lnTo>
                    <a:lnTo>
                      <a:pt x="173" y="94"/>
                    </a:lnTo>
                    <a:lnTo>
                      <a:pt x="192" y="108"/>
                    </a:lnTo>
                    <a:lnTo>
                      <a:pt x="208" y="100"/>
                    </a:lnTo>
                    <a:lnTo>
                      <a:pt x="218" y="113"/>
                    </a:lnTo>
                    <a:lnTo>
                      <a:pt x="225" y="108"/>
                    </a:lnTo>
                    <a:lnTo>
                      <a:pt x="228" y="118"/>
                    </a:lnTo>
                    <a:lnTo>
                      <a:pt x="260" y="129"/>
                    </a:lnTo>
                    <a:lnTo>
                      <a:pt x="278" y="142"/>
                    </a:lnTo>
                    <a:lnTo>
                      <a:pt x="287" y="140"/>
                    </a:lnTo>
                    <a:lnTo>
                      <a:pt x="285" y="151"/>
                    </a:lnTo>
                    <a:lnTo>
                      <a:pt x="299" y="144"/>
                    </a:lnTo>
                    <a:lnTo>
                      <a:pt x="304" y="152"/>
                    </a:lnTo>
                    <a:lnTo>
                      <a:pt x="321" y="148"/>
                    </a:lnTo>
                    <a:lnTo>
                      <a:pt x="320" y="159"/>
                    </a:lnTo>
                    <a:lnTo>
                      <a:pt x="334" y="160"/>
                    </a:lnTo>
                    <a:lnTo>
                      <a:pt x="332" y="168"/>
                    </a:lnTo>
                    <a:lnTo>
                      <a:pt x="341" y="169"/>
                    </a:lnTo>
                    <a:lnTo>
                      <a:pt x="334" y="176"/>
                    </a:lnTo>
                    <a:lnTo>
                      <a:pt x="343" y="180"/>
                    </a:lnTo>
                    <a:lnTo>
                      <a:pt x="351" y="172"/>
                    </a:lnTo>
                    <a:lnTo>
                      <a:pt x="382" y="161"/>
                    </a:lnTo>
                    <a:lnTo>
                      <a:pt x="377" y="147"/>
                    </a:lnTo>
                    <a:lnTo>
                      <a:pt x="354" y="140"/>
                    </a:lnTo>
                    <a:lnTo>
                      <a:pt x="368" y="129"/>
                    </a:lnTo>
                    <a:lnTo>
                      <a:pt x="354" y="108"/>
                    </a:lnTo>
                    <a:lnTo>
                      <a:pt x="351" y="98"/>
                    </a:lnTo>
                    <a:lnTo>
                      <a:pt x="355" y="71"/>
                    </a:lnTo>
                    <a:lnTo>
                      <a:pt x="366" y="77"/>
                    </a:lnTo>
                    <a:lnTo>
                      <a:pt x="359" y="59"/>
                    </a:lnTo>
                    <a:lnTo>
                      <a:pt x="364" y="35"/>
                    </a:lnTo>
                    <a:lnTo>
                      <a:pt x="373" y="0"/>
                    </a:lnTo>
                    <a:lnTo>
                      <a:pt x="393" y="52"/>
                    </a:lnTo>
                    <a:close/>
                  </a:path>
                </a:pathLst>
              </a:custGeom>
              <a:solidFill>
                <a:schemeClr val="folHlink">
                  <a:alpha val="50195"/>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6" name="Group 9"/>
            <p:cNvGrpSpPr>
              <a:grpSpLocks/>
            </p:cNvGrpSpPr>
            <p:nvPr userDrawn="1"/>
          </p:nvGrpSpPr>
          <p:grpSpPr bwMode="auto">
            <a:xfrm>
              <a:off x="4936" y="1840"/>
              <a:ext cx="762" cy="2368"/>
              <a:chOff x="4800" y="1536"/>
              <a:chExt cx="762" cy="2368"/>
            </a:xfrm>
          </p:grpSpPr>
          <p:grpSp>
            <p:nvGrpSpPr>
              <p:cNvPr id="10" name="Group 10"/>
              <p:cNvGrpSpPr>
                <a:grpSpLocks/>
              </p:cNvGrpSpPr>
              <p:nvPr/>
            </p:nvGrpSpPr>
            <p:grpSpPr bwMode="auto">
              <a:xfrm>
                <a:off x="5040" y="2640"/>
                <a:ext cx="286" cy="1048"/>
                <a:chOff x="2924" y="1557"/>
                <a:chExt cx="695" cy="2322"/>
              </a:xfrm>
            </p:grpSpPr>
            <p:sp>
              <p:nvSpPr>
                <p:cNvPr id="80" name="Freeform 11"/>
                <p:cNvSpPr>
                  <a:spLocks/>
                </p:cNvSpPr>
                <p:nvPr/>
              </p:nvSpPr>
              <p:spPr bwMode="auto">
                <a:xfrm>
                  <a:off x="3330" y="3215"/>
                  <a:ext cx="289" cy="664"/>
                </a:xfrm>
                <a:custGeom>
                  <a:avLst/>
                  <a:gdLst>
                    <a:gd name="T0" fmla="*/ 146 w 289"/>
                    <a:gd name="T1" fmla="*/ 25 h 664"/>
                    <a:gd name="T2" fmla="*/ 170 w 289"/>
                    <a:gd name="T3" fmla="*/ 161 h 664"/>
                    <a:gd name="T4" fmla="*/ 210 w 289"/>
                    <a:gd name="T5" fmla="*/ 349 h 664"/>
                    <a:gd name="T6" fmla="*/ 254 w 289"/>
                    <a:gd name="T7" fmla="*/ 529 h 664"/>
                    <a:gd name="T8" fmla="*/ 278 w 289"/>
                    <a:gd name="T9" fmla="*/ 637 h 664"/>
                    <a:gd name="T10" fmla="*/ 186 w 289"/>
                    <a:gd name="T11" fmla="*/ 633 h 664"/>
                    <a:gd name="T12" fmla="*/ 126 w 289"/>
                    <a:gd name="T13" fmla="*/ 449 h 664"/>
                    <a:gd name="T14" fmla="*/ 98 w 289"/>
                    <a:gd name="T15" fmla="*/ 305 h 664"/>
                    <a:gd name="T16" fmla="*/ 50 w 289"/>
                    <a:gd name="T17" fmla="*/ 145 h 664"/>
                    <a:gd name="T18" fmla="*/ 6 w 289"/>
                    <a:gd name="T19" fmla="*/ 57 h 664"/>
                    <a:gd name="T20" fmla="*/ 86 w 289"/>
                    <a:gd name="T21" fmla="*/ 9 h 664"/>
                    <a:gd name="T22" fmla="*/ 146 w 289"/>
                    <a:gd name="T23" fmla="*/ 25 h 66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89" h="664">
                      <a:moveTo>
                        <a:pt x="146" y="25"/>
                      </a:moveTo>
                      <a:cubicBezTo>
                        <a:pt x="160" y="50"/>
                        <a:pt x="159" y="107"/>
                        <a:pt x="170" y="161"/>
                      </a:cubicBezTo>
                      <a:cubicBezTo>
                        <a:pt x="181" y="215"/>
                        <a:pt x="196" y="288"/>
                        <a:pt x="210" y="349"/>
                      </a:cubicBezTo>
                      <a:cubicBezTo>
                        <a:pt x="224" y="410"/>
                        <a:pt x="243" y="481"/>
                        <a:pt x="254" y="529"/>
                      </a:cubicBezTo>
                      <a:cubicBezTo>
                        <a:pt x="265" y="577"/>
                        <a:pt x="289" y="620"/>
                        <a:pt x="278" y="637"/>
                      </a:cubicBezTo>
                      <a:cubicBezTo>
                        <a:pt x="267" y="654"/>
                        <a:pt x="211" y="664"/>
                        <a:pt x="186" y="633"/>
                      </a:cubicBezTo>
                      <a:cubicBezTo>
                        <a:pt x="161" y="602"/>
                        <a:pt x="141" y="504"/>
                        <a:pt x="126" y="449"/>
                      </a:cubicBezTo>
                      <a:cubicBezTo>
                        <a:pt x="111" y="394"/>
                        <a:pt x="111" y="356"/>
                        <a:pt x="98" y="305"/>
                      </a:cubicBezTo>
                      <a:cubicBezTo>
                        <a:pt x="85" y="254"/>
                        <a:pt x="65" y="186"/>
                        <a:pt x="50" y="145"/>
                      </a:cubicBezTo>
                      <a:cubicBezTo>
                        <a:pt x="35" y="104"/>
                        <a:pt x="0" y="80"/>
                        <a:pt x="6" y="57"/>
                      </a:cubicBezTo>
                      <a:cubicBezTo>
                        <a:pt x="12" y="34"/>
                        <a:pt x="63" y="13"/>
                        <a:pt x="86" y="9"/>
                      </a:cubicBezTo>
                      <a:cubicBezTo>
                        <a:pt x="109" y="5"/>
                        <a:pt x="132" y="0"/>
                        <a:pt x="146" y="25"/>
                      </a:cubicBezTo>
                      <a:close/>
                    </a:path>
                  </a:pathLst>
                </a:custGeom>
                <a:solidFill>
                  <a:srgbClr val="596B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1" name="Freeform 12"/>
                <p:cNvSpPr>
                  <a:spLocks/>
                </p:cNvSpPr>
                <p:nvPr/>
              </p:nvSpPr>
              <p:spPr bwMode="auto">
                <a:xfrm>
                  <a:off x="2924" y="1557"/>
                  <a:ext cx="486" cy="724"/>
                </a:xfrm>
                <a:custGeom>
                  <a:avLst/>
                  <a:gdLst>
                    <a:gd name="T0" fmla="*/ 76 w 486"/>
                    <a:gd name="T1" fmla="*/ 691 h 724"/>
                    <a:gd name="T2" fmla="*/ 32 w 486"/>
                    <a:gd name="T3" fmla="*/ 515 h 724"/>
                    <a:gd name="T4" fmla="*/ 4 w 486"/>
                    <a:gd name="T5" fmla="*/ 399 h 724"/>
                    <a:gd name="T6" fmla="*/ 8 w 486"/>
                    <a:gd name="T7" fmla="*/ 243 h 724"/>
                    <a:gd name="T8" fmla="*/ 20 w 486"/>
                    <a:gd name="T9" fmla="*/ 139 h 724"/>
                    <a:gd name="T10" fmla="*/ 72 w 486"/>
                    <a:gd name="T11" fmla="*/ 47 h 724"/>
                    <a:gd name="T12" fmla="*/ 124 w 486"/>
                    <a:gd name="T13" fmla="*/ 19 h 724"/>
                    <a:gd name="T14" fmla="*/ 212 w 486"/>
                    <a:gd name="T15" fmla="*/ 7 h 724"/>
                    <a:gd name="T16" fmla="*/ 268 w 486"/>
                    <a:gd name="T17" fmla="*/ 11 h 724"/>
                    <a:gd name="T18" fmla="*/ 332 w 486"/>
                    <a:gd name="T19" fmla="*/ 71 h 724"/>
                    <a:gd name="T20" fmla="*/ 400 w 486"/>
                    <a:gd name="T21" fmla="*/ 183 h 724"/>
                    <a:gd name="T22" fmla="*/ 412 w 486"/>
                    <a:gd name="T23" fmla="*/ 251 h 724"/>
                    <a:gd name="T24" fmla="*/ 444 w 486"/>
                    <a:gd name="T25" fmla="*/ 399 h 724"/>
                    <a:gd name="T26" fmla="*/ 456 w 486"/>
                    <a:gd name="T27" fmla="*/ 547 h 724"/>
                    <a:gd name="T28" fmla="*/ 464 w 486"/>
                    <a:gd name="T29" fmla="*/ 619 h 724"/>
                    <a:gd name="T30" fmla="*/ 324 w 486"/>
                    <a:gd name="T31" fmla="*/ 695 h 724"/>
                    <a:gd name="T32" fmla="*/ 220 w 486"/>
                    <a:gd name="T33" fmla="*/ 715 h 724"/>
                    <a:gd name="T34" fmla="*/ 76 w 486"/>
                    <a:gd name="T35" fmla="*/ 691 h 7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86" h="724">
                      <a:moveTo>
                        <a:pt x="76" y="691"/>
                      </a:moveTo>
                      <a:cubicBezTo>
                        <a:pt x="45" y="658"/>
                        <a:pt x="44" y="563"/>
                        <a:pt x="32" y="515"/>
                      </a:cubicBezTo>
                      <a:cubicBezTo>
                        <a:pt x="20" y="467"/>
                        <a:pt x="8" y="444"/>
                        <a:pt x="4" y="399"/>
                      </a:cubicBezTo>
                      <a:cubicBezTo>
                        <a:pt x="0" y="354"/>
                        <a:pt x="5" y="286"/>
                        <a:pt x="8" y="243"/>
                      </a:cubicBezTo>
                      <a:cubicBezTo>
                        <a:pt x="11" y="200"/>
                        <a:pt x="9" y="172"/>
                        <a:pt x="20" y="139"/>
                      </a:cubicBezTo>
                      <a:cubicBezTo>
                        <a:pt x="31" y="106"/>
                        <a:pt x="55" y="67"/>
                        <a:pt x="72" y="47"/>
                      </a:cubicBezTo>
                      <a:cubicBezTo>
                        <a:pt x="89" y="27"/>
                        <a:pt x="101" y="26"/>
                        <a:pt x="124" y="19"/>
                      </a:cubicBezTo>
                      <a:cubicBezTo>
                        <a:pt x="147" y="12"/>
                        <a:pt x="188" y="8"/>
                        <a:pt x="212" y="7"/>
                      </a:cubicBezTo>
                      <a:cubicBezTo>
                        <a:pt x="236" y="6"/>
                        <a:pt x="248" y="0"/>
                        <a:pt x="268" y="11"/>
                      </a:cubicBezTo>
                      <a:cubicBezTo>
                        <a:pt x="288" y="22"/>
                        <a:pt x="310" y="42"/>
                        <a:pt x="332" y="71"/>
                      </a:cubicBezTo>
                      <a:cubicBezTo>
                        <a:pt x="354" y="100"/>
                        <a:pt x="387" y="153"/>
                        <a:pt x="400" y="183"/>
                      </a:cubicBezTo>
                      <a:cubicBezTo>
                        <a:pt x="413" y="213"/>
                        <a:pt x="405" y="215"/>
                        <a:pt x="412" y="251"/>
                      </a:cubicBezTo>
                      <a:cubicBezTo>
                        <a:pt x="419" y="287"/>
                        <a:pt x="437" y="350"/>
                        <a:pt x="444" y="399"/>
                      </a:cubicBezTo>
                      <a:cubicBezTo>
                        <a:pt x="451" y="448"/>
                        <a:pt x="453" y="510"/>
                        <a:pt x="456" y="547"/>
                      </a:cubicBezTo>
                      <a:cubicBezTo>
                        <a:pt x="459" y="584"/>
                        <a:pt x="486" y="594"/>
                        <a:pt x="464" y="619"/>
                      </a:cubicBezTo>
                      <a:cubicBezTo>
                        <a:pt x="442" y="644"/>
                        <a:pt x="365" y="679"/>
                        <a:pt x="324" y="695"/>
                      </a:cubicBezTo>
                      <a:cubicBezTo>
                        <a:pt x="283" y="711"/>
                        <a:pt x="259" y="714"/>
                        <a:pt x="220" y="715"/>
                      </a:cubicBezTo>
                      <a:cubicBezTo>
                        <a:pt x="181" y="716"/>
                        <a:pt x="107" y="724"/>
                        <a:pt x="76" y="691"/>
                      </a:cubicBezTo>
                      <a:close/>
                    </a:path>
                  </a:pathLst>
                </a:custGeom>
                <a:gradFill rotWithShape="0">
                  <a:gsLst>
                    <a:gs pos="0">
                      <a:srgbClr val="596B66"/>
                    </a:gs>
                    <a:gs pos="50000">
                      <a:srgbClr val="A1BD7F"/>
                    </a:gs>
                    <a:gs pos="100000">
                      <a:srgbClr val="596B66"/>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2" name="Freeform 13"/>
                <p:cNvSpPr>
                  <a:spLocks/>
                </p:cNvSpPr>
                <p:nvPr/>
              </p:nvSpPr>
              <p:spPr bwMode="auto">
                <a:xfrm>
                  <a:off x="2975" y="2131"/>
                  <a:ext cx="449" cy="348"/>
                </a:xfrm>
                <a:custGeom>
                  <a:avLst/>
                  <a:gdLst>
                    <a:gd name="T0" fmla="*/ 233 w 449"/>
                    <a:gd name="T1" fmla="*/ 345 h 348"/>
                    <a:gd name="T2" fmla="*/ 145 w 449"/>
                    <a:gd name="T3" fmla="*/ 305 h 348"/>
                    <a:gd name="T4" fmla="*/ 61 w 449"/>
                    <a:gd name="T5" fmla="*/ 253 h 348"/>
                    <a:gd name="T6" fmla="*/ 17 w 449"/>
                    <a:gd name="T7" fmla="*/ 181 h 348"/>
                    <a:gd name="T8" fmla="*/ 1 w 449"/>
                    <a:gd name="T9" fmla="*/ 125 h 348"/>
                    <a:gd name="T10" fmla="*/ 9 w 449"/>
                    <a:gd name="T11" fmla="*/ 69 h 348"/>
                    <a:gd name="T12" fmla="*/ 29 w 449"/>
                    <a:gd name="T13" fmla="*/ 97 h 348"/>
                    <a:gd name="T14" fmla="*/ 93 w 449"/>
                    <a:gd name="T15" fmla="*/ 101 h 348"/>
                    <a:gd name="T16" fmla="*/ 149 w 449"/>
                    <a:gd name="T17" fmla="*/ 101 h 348"/>
                    <a:gd name="T18" fmla="*/ 229 w 449"/>
                    <a:gd name="T19" fmla="*/ 121 h 348"/>
                    <a:gd name="T20" fmla="*/ 269 w 449"/>
                    <a:gd name="T21" fmla="*/ 85 h 348"/>
                    <a:gd name="T22" fmla="*/ 337 w 449"/>
                    <a:gd name="T23" fmla="*/ 57 h 348"/>
                    <a:gd name="T24" fmla="*/ 397 w 449"/>
                    <a:gd name="T25" fmla="*/ 33 h 348"/>
                    <a:gd name="T26" fmla="*/ 417 w 449"/>
                    <a:gd name="T27" fmla="*/ 1 h 348"/>
                    <a:gd name="T28" fmla="*/ 441 w 449"/>
                    <a:gd name="T29" fmla="*/ 41 h 348"/>
                    <a:gd name="T30" fmla="*/ 445 w 449"/>
                    <a:gd name="T31" fmla="*/ 117 h 348"/>
                    <a:gd name="T32" fmla="*/ 417 w 449"/>
                    <a:gd name="T33" fmla="*/ 205 h 348"/>
                    <a:gd name="T34" fmla="*/ 369 w 449"/>
                    <a:gd name="T35" fmla="*/ 269 h 348"/>
                    <a:gd name="T36" fmla="*/ 305 w 449"/>
                    <a:gd name="T37" fmla="*/ 325 h 348"/>
                    <a:gd name="T38" fmla="*/ 233 w 449"/>
                    <a:gd name="T39" fmla="*/ 345 h 34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49" h="348">
                      <a:moveTo>
                        <a:pt x="233" y="345"/>
                      </a:moveTo>
                      <a:cubicBezTo>
                        <a:pt x="206" y="342"/>
                        <a:pt x="174" y="320"/>
                        <a:pt x="145" y="305"/>
                      </a:cubicBezTo>
                      <a:cubicBezTo>
                        <a:pt x="116" y="290"/>
                        <a:pt x="82" y="274"/>
                        <a:pt x="61" y="253"/>
                      </a:cubicBezTo>
                      <a:cubicBezTo>
                        <a:pt x="40" y="232"/>
                        <a:pt x="27" y="202"/>
                        <a:pt x="17" y="181"/>
                      </a:cubicBezTo>
                      <a:cubicBezTo>
                        <a:pt x="7" y="160"/>
                        <a:pt x="2" y="144"/>
                        <a:pt x="1" y="125"/>
                      </a:cubicBezTo>
                      <a:cubicBezTo>
                        <a:pt x="0" y="106"/>
                        <a:pt x="4" y="74"/>
                        <a:pt x="9" y="69"/>
                      </a:cubicBezTo>
                      <a:cubicBezTo>
                        <a:pt x="14" y="64"/>
                        <a:pt x="15" y="92"/>
                        <a:pt x="29" y="97"/>
                      </a:cubicBezTo>
                      <a:cubicBezTo>
                        <a:pt x="43" y="102"/>
                        <a:pt x="73" y="100"/>
                        <a:pt x="93" y="101"/>
                      </a:cubicBezTo>
                      <a:cubicBezTo>
                        <a:pt x="113" y="102"/>
                        <a:pt x="126" y="98"/>
                        <a:pt x="149" y="101"/>
                      </a:cubicBezTo>
                      <a:cubicBezTo>
                        <a:pt x="172" y="104"/>
                        <a:pt x="209" y="124"/>
                        <a:pt x="229" y="121"/>
                      </a:cubicBezTo>
                      <a:cubicBezTo>
                        <a:pt x="249" y="118"/>
                        <a:pt x="251" y="96"/>
                        <a:pt x="269" y="85"/>
                      </a:cubicBezTo>
                      <a:cubicBezTo>
                        <a:pt x="287" y="74"/>
                        <a:pt x="316" y="66"/>
                        <a:pt x="337" y="57"/>
                      </a:cubicBezTo>
                      <a:cubicBezTo>
                        <a:pt x="358" y="48"/>
                        <a:pt x="384" y="42"/>
                        <a:pt x="397" y="33"/>
                      </a:cubicBezTo>
                      <a:cubicBezTo>
                        <a:pt x="410" y="24"/>
                        <a:pt x="410" y="0"/>
                        <a:pt x="417" y="1"/>
                      </a:cubicBezTo>
                      <a:cubicBezTo>
                        <a:pt x="424" y="2"/>
                        <a:pt x="436" y="22"/>
                        <a:pt x="441" y="41"/>
                      </a:cubicBezTo>
                      <a:cubicBezTo>
                        <a:pt x="446" y="60"/>
                        <a:pt x="449" y="90"/>
                        <a:pt x="445" y="117"/>
                      </a:cubicBezTo>
                      <a:cubicBezTo>
                        <a:pt x="441" y="144"/>
                        <a:pt x="430" y="180"/>
                        <a:pt x="417" y="205"/>
                      </a:cubicBezTo>
                      <a:cubicBezTo>
                        <a:pt x="404" y="230"/>
                        <a:pt x="388" y="249"/>
                        <a:pt x="369" y="269"/>
                      </a:cubicBezTo>
                      <a:cubicBezTo>
                        <a:pt x="350" y="289"/>
                        <a:pt x="328" y="314"/>
                        <a:pt x="305" y="325"/>
                      </a:cubicBezTo>
                      <a:cubicBezTo>
                        <a:pt x="282" y="336"/>
                        <a:pt x="260" y="348"/>
                        <a:pt x="233" y="345"/>
                      </a:cubicBezTo>
                      <a:close/>
                    </a:path>
                  </a:pathLst>
                </a:custGeom>
                <a:gradFill rotWithShape="0">
                  <a:gsLst>
                    <a:gs pos="0">
                      <a:srgbClr val="596B66"/>
                    </a:gs>
                    <a:gs pos="50000">
                      <a:srgbClr val="A1BD7F"/>
                    </a:gs>
                    <a:gs pos="100000">
                      <a:srgbClr val="596B66"/>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3" name="Freeform 14"/>
                <p:cNvSpPr>
                  <a:spLocks/>
                </p:cNvSpPr>
                <p:nvPr/>
              </p:nvSpPr>
              <p:spPr bwMode="auto">
                <a:xfrm>
                  <a:off x="3153" y="2401"/>
                  <a:ext cx="264" cy="626"/>
                </a:xfrm>
                <a:custGeom>
                  <a:avLst/>
                  <a:gdLst>
                    <a:gd name="T0" fmla="*/ 179 w 264"/>
                    <a:gd name="T1" fmla="*/ 611 h 626"/>
                    <a:gd name="T2" fmla="*/ 143 w 264"/>
                    <a:gd name="T3" fmla="*/ 547 h 626"/>
                    <a:gd name="T4" fmla="*/ 139 w 264"/>
                    <a:gd name="T5" fmla="*/ 491 h 626"/>
                    <a:gd name="T6" fmla="*/ 99 w 264"/>
                    <a:gd name="T7" fmla="*/ 295 h 626"/>
                    <a:gd name="T8" fmla="*/ 43 w 264"/>
                    <a:gd name="T9" fmla="*/ 139 h 626"/>
                    <a:gd name="T10" fmla="*/ 3 w 264"/>
                    <a:gd name="T11" fmla="*/ 59 h 626"/>
                    <a:gd name="T12" fmla="*/ 27 w 264"/>
                    <a:gd name="T13" fmla="*/ 19 h 626"/>
                    <a:gd name="T14" fmla="*/ 147 w 264"/>
                    <a:gd name="T15" fmla="*/ 7 h 626"/>
                    <a:gd name="T16" fmla="*/ 159 w 264"/>
                    <a:gd name="T17" fmla="*/ 63 h 626"/>
                    <a:gd name="T18" fmla="*/ 171 w 264"/>
                    <a:gd name="T19" fmla="*/ 171 h 626"/>
                    <a:gd name="T20" fmla="*/ 203 w 264"/>
                    <a:gd name="T21" fmla="*/ 371 h 626"/>
                    <a:gd name="T22" fmla="*/ 239 w 264"/>
                    <a:gd name="T23" fmla="*/ 511 h 626"/>
                    <a:gd name="T24" fmla="*/ 259 w 264"/>
                    <a:gd name="T25" fmla="*/ 591 h 626"/>
                    <a:gd name="T26" fmla="*/ 207 w 264"/>
                    <a:gd name="T27" fmla="*/ 623 h 626"/>
                    <a:gd name="T28" fmla="*/ 179 w 264"/>
                    <a:gd name="T29" fmla="*/ 611 h 62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64" h="626">
                      <a:moveTo>
                        <a:pt x="179" y="611"/>
                      </a:moveTo>
                      <a:cubicBezTo>
                        <a:pt x="168" y="598"/>
                        <a:pt x="150" y="567"/>
                        <a:pt x="143" y="547"/>
                      </a:cubicBezTo>
                      <a:cubicBezTo>
                        <a:pt x="136" y="527"/>
                        <a:pt x="146" y="533"/>
                        <a:pt x="139" y="491"/>
                      </a:cubicBezTo>
                      <a:cubicBezTo>
                        <a:pt x="132" y="449"/>
                        <a:pt x="115" y="353"/>
                        <a:pt x="99" y="295"/>
                      </a:cubicBezTo>
                      <a:cubicBezTo>
                        <a:pt x="83" y="237"/>
                        <a:pt x="59" y="178"/>
                        <a:pt x="43" y="139"/>
                      </a:cubicBezTo>
                      <a:cubicBezTo>
                        <a:pt x="27" y="100"/>
                        <a:pt x="6" y="79"/>
                        <a:pt x="3" y="59"/>
                      </a:cubicBezTo>
                      <a:cubicBezTo>
                        <a:pt x="0" y="39"/>
                        <a:pt x="3" y="28"/>
                        <a:pt x="27" y="19"/>
                      </a:cubicBezTo>
                      <a:cubicBezTo>
                        <a:pt x="51" y="10"/>
                        <a:pt x="125" y="0"/>
                        <a:pt x="147" y="7"/>
                      </a:cubicBezTo>
                      <a:cubicBezTo>
                        <a:pt x="169" y="14"/>
                        <a:pt x="155" y="36"/>
                        <a:pt x="159" y="63"/>
                      </a:cubicBezTo>
                      <a:cubicBezTo>
                        <a:pt x="163" y="90"/>
                        <a:pt x="164" y="120"/>
                        <a:pt x="171" y="171"/>
                      </a:cubicBezTo>
                      <a:cubicBezTo>
                        <a:pt x="178" y="222"/>
                        <a:pt x="192" y="314"/>
                        <a:pt x="203" y="371"/>
                      </a:cubicBezTo>
                      <a:cubicBezTo>
                        <a:pt x="214" y="428"/>
                        <a:pt x="230" y="474"/>
                        <a:pt x="239" y="511"/>
                      </a:cubicBezTo>
                      <a:cubicBezTo>
                        <a:pt x="248" y="548"/>
                        <a:pt x="264" y="572"/>
                        <a:pt x="259" y="591"/>
                      </a:cubicBezTo>
                      <a:cubicBezTo>
                        <a:pt x="254" y="610"/>
                        <a:pt x="222" y="620"/>
                        <a:pt x="207" y="623"/>
                      </a:cubicBezTo>
                      <a:cubicBezTo>
                        <a:pt x="192" y="626"/>
                        <a:pt x="190" y="624"/>
                        <a:pt x="179" y="611"/>
                      </a:cubicBezTo>
                      <a:close/>
                    </a:path>
                  </a:pathLst>
                </a:custGeom>
                <a:gradFill rotWithShape="0">
                  <a:gsLst>
                    <a:gs pos="0">
                      <a:srgbClr val="596B66"/>
                    </a:gs>
                    <a:gs pos="100000">
                      <a:srgbClr val="82A66D"/>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4" name="Freeform 15"/>
                <p:cNvSpPr>
                  <a:spLocks/>
                </p:cNvSpPr>
                <p:nvPr/>
              </p:nvSpPr>
              <p:spPr bwMode="auto">
                <a:xfrm>
                  <a:off x="3143" y="2247"/>
                  <a:ext cx="190" cy="261"/>
                </a:xfrm>
                <a:custGeom>
                  <a:avLst/>
                  <a:gdLst>
                    <a:gd name="T0" fmla="*/ 29 w 190"/>
                    <a:gd name="T1" fmla="*/ 245 h 261"/>
                    <a:gd name="T2" fmla="*/ 1 w 190"/>
                    <a:gd name="T3" fmla="*/ 177 h 261"/>
                    <a:gd name="T4" fmla="*/ 33 w 190"/>
                    <a:gd name="T5" fmla="*/ 101 h 261"/>
                    <a:gd name="T6" fmla="*/ 73 w 190"/>
                    <a:gd name="T7" fmla="*/ 25 h 261"/>
                    <a:gd name="T8" fmla="*/ 109 w 190"/>
                    <a:gd name="T9" fmla="*/ 5 h 261"/>
                    <a:gd name="T10" fmla="*/ 161 w 190"/>
                    <a:gd name="T11" fmla="*/ 57 h 261"/>
                    <a:gd name="T12" fmla="*/ 189 w 190"/>
                    <a:gd name="T13" fmla="*/ 141 h 261"/>
                    <a:gd name="T14" fmla="*/ 169 w 190"/>
                    <a:gd name="T15" fmla="*/ 237 h 261"/>
                    <a:gd name="T16" fmla="*/ 89 w 190"/>
                    <a:gd name="T17" fmla="*/ 261 h 261"/>
                    <a:gd name="T18" fmla="*/ 29 w 190"/>
                    <a:gd name="T19" fmla="*/ 245 h 26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90" h="261">
                      <a:moveTo>
                        <a:pt x="29" y="245"/>
                      </a:moveTo>
                      <a:cubicBezTo>
                        <a:pt x="14" y="231"/>
                        <a:pt x="0" y="201"/>
                        <a:pt x="1" y="177"/>
                      </a:cubicBezTo>
                      <a:cubicBezTo>
                        <a:pt x="2" y="153"/>
                        <a:pt x="21" y="126"/>
                        <a:pt x="33" y="101"/>
                      </a:cubicBezTo>
                      <a:cubicBezTo>
                        <a:pt x="45" y="76"/>
                        <a:pt x="60" y="41"/>
                        <a:pt x="73" y="25"/>
                      </a:cubicBezTo>
                      <a:cubicBezTo>
                        <a:pt x="86" y="9"/>
                        <a:pt x="94" y="0"/>
                        <a:pt x="109" y="5"/>
                      </a:cubicBezTo>
                      <a:cubicBezTo>
                        <a:pt x="124" y="10"/>
                        <a:pt x="148" y="34"/>
                        <a:pt x="161" y="57"/>
                      </a:cubicBezTo>
                      <a:cubicBezTo>
                        <a:pt x="174" y="80"/>
                        <a:pt x="188" y="111"/>
                        <a:pt x="189" y="141"/>
                      </a:cubicBezTo>
                      <a:cubicBezTo>
                        <a:pt x="190" y="171"/>
                        <a:pt x="186" y="217"/>
                        <a:pt x="169" y="237"/>
                      </a:cubicBezTo>
                      <a:cubicBezTo>
                        <a:pt x="152" y="257"/>
                        <a:pt x="112" y="261"/>
                        <a:pt x="89" y="261"/>
                      </a:cubicBezTo>
                      <a:cubicBezTo>
                        <a:pt x="66" y="261"/>
                        <a:pt x="44" y="259"/>
                        <a:pt x="29" y="245"/>
                      </a:cubicBezTo>
                      <a:close/>
                    </a:path>
                  </a:pathLst>
                </a:custGeom>
                <a:gradFill rotWithShape="0">
                  <a:gsLst>
                    <a:gs pos="0">
                      <a:srgbClr val="82A66D"/>
                    </a:gs>
                    <a:gs pos="100000">
                      <a:srgbClr val="596B66"/>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5" name="Freeform 16"/>
                <p:cNvSpPr>
                  <a:spLocks/>
                </p:cNvSpPr>
                <p:nvPr/>
              </p:nvSpPr>
              <p:spPr bwMode="auto">
                <a:xfrm>
                  <a:off x="3011" y="1559"/>
                  <a:ext cx="240" cy="255"/>
                </a:xfrm>
                <a:custGeom>
                  <a:avLst/>
                  <a:gdLst>
                    <a:gd name="T0" fmla="*/ 189 w 240"/>
                    <a:gd name="T1" fmla="*/ 241 h 255"/>
                    <a:gd name="T2" fmla="*/ 213 w 240"/>
                    <a:gd name="T3" fmla="*/ 213 h 255"/>
                    <a:gd name="T4" fmla="*/ 181 w 240"/>
                    <a:gd name="T5" fmla="*/ 141 h 255"/>
                    <a:gd name="T6" fmla="*/ 137 w 240"/>
                    <a:gd name="T7" fmla="*/ 69 h 255"/>
                    <a:gd name="T8" fmla="*/ 85 w 240"/>
                    <a:gd name="T9" fmla="*/ 21 h 255"/>
                    <a:gd name="T10" fmla="*/ 29 w 240"/>
                    <a:gd name="T11" fmla="*/ 37 h 255"/>
                    <a:gd name="T12" fmla="*/ 1 w 240"/>
                    <a:gd name="T13" fmla="*/ 41 h 255"/>
                    <a:gd name="T14" fmla="*/ 21 w 240"/>
                    <a:gd name="T15" fmla="*/ 21 h 255"/>
                    <a:gd name="T16" fmla="*/ 73 w 240"/>
                    <a:gd name="T17" fmla="*/ 5 h 255"/>
                    <a:gd name="T18" fmla="*/ 137 w 240"/>
                    <a:gd name="T19" fmla="*/ 1 h 255"/>
                    <a:gd name="T20" fmla="*/ 173 w 240"/>
                    <a:gd name="T21" fmla="*/ 9 h 255"/>
                    <a:gd name="T22" fmla="*/ 125 w 240"/>
                    <a:gd name="T23" fmla="*/ 17 h 255"/>
                    <a:gd name="T24" fmla="*/ 165 w 240"/>
                    <a:gd name="T25" fmla="*/ 85 h 255"/>
                    <a:gd name="T26" fmla="*/ 209 w 240"/>
                    <a:gd name="T27" fmla="*/ 153 h 255"/>
                    <a:gd name="T28" fmla="*/ 237 w 240"/>
                    <a:gd name="T29" fmla="*/ 229 h 255"/>
                    <a:gd name="T30" fmla="*/ 229 w 240"/>
                    <a:gd name="T31" fmla="*/ 253 h 255"/>
                    <a:gd name="T32" fmla="*/ 189 w 240"/>
                    <a:gd name="T33" fmla="*/ 241 h 2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40" h="255">
                      <a:moveTo>
                        <a:pt x="189" y="241"/>
                      </a:moveTo>
                      <a:cubicBezTo>
                        <a:pt x="186" y="234"/>
                        <a:pt x="214" y="230"/>
                        <a:pt x="213" y="213"/>
                      </a:cubicBezTo>
                      <a:cubicBezTo>
                        <a:pt x="212" y="196"/>
                        <a:pt x="194" y="165"/>
                        <a:pt x="181" y="141"/>
                      </a:cubicBezTo>
                      <a:cubicBezTo>
                        <a:pt x="168" y="117"/>
                        <a:pt x="153" y="89"/>
                        <a:pt x="137" y="69"/>
                      </a:cubicBezTo>
                      <a:cubicBezTo>
                        <a:pt x="121" y="49"/>
                        <a:pt x="103" y="26"/>
                        <a:pt x="85" y="21"/>
                      </a:cubicBezTo>
                      <a:cubicBezTo>
                        <a:pt x="67" y="16"/>
                        <a:pt x="43" y="34"/>
                        <a:pt x="29" y="37"/>
                      </a:cubicBezTo>
                      <a:cubicBezTo>
                        <a:pt x="15" y="40"/>
                        <a:pt x="2" y="44"/>
                        <a:pt x="1" y="41"/>
                      </a:cubicBezTo>
                      <a:cubicBezTo>
                        <a:pt x="0" y="38"/>
                        <a:pt x="9" y="27"/>
                        <a:pt x="21" y="21"/>
                      </a:cubicBezTo>
                      <a:cubicBezTo>
                        <a:pt x="33" y="15"/>
                        <a:pt x="54" y="8"/>
                        <a:pt x="73" y="5"/>
                      </a:cubicBezTo>
                      <a:cubicBezTo>
                        <a:pt x="92" y="2"/>
                        <a:pt x="120" y="0"/>
                        <a:pt x="137" y="1"/>
                      </a:cubicBezTo>
                      <a:cubicBezTo>
                        <a:pt x="154" y="2"/>
                        <a:pt x="175" y="6"/>
                        <a:pt x="173" y="9"/>
                      </a:cubicBezTo>
                      <a:cubicBezTo>
                        <a:pt x="171" y="12"/>
                        <a:pt x="126" y="4"/>
                        <a:pt x="125" y="17"/>
                      </a:cubicBezTo>
                      <a:cubicBezTo>
                        <a:pt x="124" y="30"/>
                        <a:pt x="151" y="62"/>
                        <a:pt x="165" y="85"/>
                      </a:cubicBezTo>
                      <a:cubicBezTo>
                        <a:pt x="179" y="108"/>
                        <a:pt x="197" y="129"/>
                        <a:pt x="209" y="153"/>
                      </a:cubicBezTo>
                      <a:cubicBezTo>
                        <a:pt x="221" y="177"/>
                        <a:pt x="234" y="212"/>
                        <a:pt x="237" y="229"/>
                      </a:cubicBezTo>
                      <a:cubicBezTo>
                        <a:pt x="240" y="246"/>
                        <a:pt x="237" y="251"/>
                        <a:pt x="229" y="253"/>
                      </a:cubicBezTo>
                      <a:cubicBezTo>
                        <a:pt x="221" y="255"/>
                        <a:pt x="192" y="248"/>
                        <a:pt x="189" y="241"/>
                      </a:cubicBezTo>
                      <a:close/>
                    </a:path>
                  </a:pathLst>
                </a:custGeom>
                <a:gradFill rotWithShape="0">
                  <a:gsLst>
                    <a:gs pos="0">
                      <a:srgbClr val="FEC4DB"/>
                    </a:gs>
                    <a:gs pos="100000">
                      <a:srgbClr val="A1BD7F"/>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6" name="Freeform 17"/>
                <p:cNvSpPr>
                  <a:spLocks/>
                </p:cNvSpPr>
                <p:nvPr/>
              </p:nvSpPr>
              <p:spPr bwMode="auto">
                <a:xfrm>
                  <a:off x="3242" y="2968"/>
                  <a:ext cx="285" cy="341"/>
                </a:xfrm>
                <a:custGeom>
                  <a:avLst/>
                  <a:gdLst>
                    <a:gd name="T0" fmla="*/ 38 w 285"/>
                    <a:gd name="T1" fmla="*/ 0 h 341"/>
                    <a:gd name="T2" fmla="*/ 22 w 285"/>
                    <a:gd name="T3" fmla="*/ 20 h 341"/>
                    <a:gd name="T4" fmla="*/ 6 w 285"/>
                    <a:gd name="T5" fmla="*/ 96 h 341"/>
                    <a:gd name="T6" fmla="*/ 58 w 285"/>
                    <a:gd name="T7" fmla="*/ 168 h 341"/>
                    <a:gd name="T8" fmla="*/ 90 w 285"/>
                    <a:gd name="T9" fmla="*/ 252 h 341"/>
                    <a:gd name="T10" fmla="*/ 94 w 285"/>
                    <a:gd name="T11" fmla="*/ 320 h 341"/>
                    <a:gd name="T12" fmla="*/ 150 w 285"/>
                    <a:gd name="T13" fmla="*/ 340 h 341"/>
                    <a:gd name="T14" fmla="*/ 194 w 285"/>
                    <a:gd name="T15" fmla="*/ 324 h 341"/>
                    <a:gd name="T16" fmla="*/ 254 w 285"/>
                    <a:gd name="T17" fmla="*/ 292 h 341"/>
                    <a:gd name="T18" fmla="*/ 250 w 285"/>
                    <a:gd name="T19" fmla="*/ 252 h 341"/>
                    <a:gd name="T20" fmla="*/ 238 w 285"/>
                    <a:gd name="T21" fmla="*/ 204 h 341"/>
                    <a:gd name="T22" fmla="*/ 266 w 285"/>
                    <a:gd name="T23" fmla="*/ 144 h 341"/>
                    <a:gd name="T24" fmla="*/ 278 w 285"/>
                    <a:gd name="T25" fmla="*/ 112 h 341"/>
                    <a:gd name="T26" fmla="*/ 226 w 285"/>
                    <a:gd name="T27" fmla="*/ 96 h 341"/>
                    <a:gd name="T28" fmla="*/ 126 w 285"/>
                    <a:gd name="T29" fmla="*/ 76 h 341"/>
                    <a:gd name="T30" fmla="*/ 22 w 285"/>
                    <a:gd name="T31" fmla="*/ 20 h 34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85" h="341">
                      <a:moveTo>
                        <a:pt x="38" y="0"/>
                      </a:moveTo>
                      <a:cubicBezTo>
                        <a:pt x="32" y="2"/>
                        <a:pt x="27" y="4"/>
                        <a:pt x="22" y="20"/>
                      </a:cubicBezTo>
                      <a:cubicBezTo>
                        <a:pt x="17" y="36"/>
                        <a:pt x="0" y="71"/>
                        <a:pt x="6" y="96"/>
                      </a:cubicBezTo>
                      <a:cubicBezTo>
                        <a:pt x="12" y="121"/>
                        <a:pt x="44" y="142"/>
                        <a:pt x="58" y="168"/>
                      </a:cubicBezTo>
                      <a:cubicBezTo>
                        <a:pt x="72" y="194"/>
                        <a:pt x="84" y="227"/>
                        <a:pt x="90" y="252"/>
                      </a:cubicBezTo>
                      <a:cubicBezTo>
                        <a:pt x="96" y="277"/>
                        <a:pt x="84" y="305"/>
                        <a:pt x="94" y="320"/>
                      </a:cubicBezTo>
                      <a:cubicBezTo>
                        <a:pt x="104" y="335"/>
                        <a:pt x="133" y="339"/>
                        <a:pt x="150" y="340"/>
                      </a:cubicBezTo>
                      <a:cubicBezTo>
                        <a:pt x="167" y="341"/>
                        <a:pt x="177" y="332"/>
                        <a:pt x="194" y="324"/>
                      </a:cubicBezTo>
                      <a:cubicBezTo>
                        <a:pt x="211" y="316"/>
                        <a:pt x="245" y="304"/>
                        <a:pt x="254" y="292"/>
                      </a:cubicBezTo>
                      <a:cubicBezTo>
                        <a:pt x="263" y="280"/>
                        <a:pt x="253" y="267"/>
                        <a:pt x="250" y="252"/>
                      </a:cubicBezTo>
                      <a:cubicBezTo>
                        <a:pt x="247" y="237"/>
                        <a:pt x="235" y="222"/>
                        <a:pt x="238" y="204"/>
                      </a:cubicBezTo>
                      <a:cubicBezTo>
                        <a:pt x="241" y="186"/>
                        <a:pt x="259" y="159"/>
                        <a:pt x="266" y="144"/>
                      </a:cubicBezTo>
                      <a:cubicBezTo>
                        <a:pt x="273" y="129"/>
                        <a:pt x="285" y="120"/>
                        <a:pt x="278" y="112"/>
                      </a:cubicBezTo>
                      <a:cubicBezTo>
                        <a:pt x="271" y="104"/>
                        <a:pt x="251" y="102"/>
                        <a:pt x="226" y="96"/>
                      </a:cubicBezTo>
                      <a:cubicBezTo>
                        <a:pt x="201" y="90"/>
                        <a:pt x="160" y="89"/>
                        <a:pt x="126" y="76"/>
                      </a:cubicBezTo>
                      <a:cubicBezTo>
                        <a:pt x="92" y="63"/>
                        <a:pt x="37" y="33"/>
                        <a:pt x="22" y="20"/>
                      </a:cubicBezTo>
                    </a:path>
                  </a:pathLst>
                </a:custGeom>
                <a:solidFill>
                  <a:srgbClr val="71896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7" name="Freeform 18"/>
                <p:cNvSpPr>
                  <a:spLocks/>
                </p:cNvSpPr>
                <p:nvPr/>
              </p:nvSpPr>
              <p:spPr bwMode="auto">
                <a:xfrm>
                  <a:off x="3271" y="2837"/>
                  <a:ext cx="193" cy="306"/>
                </a:xfrm>
                <a:custGeom>
                  <a:avLst/>
                  <a:gdLst>
                    <a:gd name="T0" fmla="*/ 109 w 193"/>
                    <a:gd name="T1" fmla="*/ 143 h 306"/>
                    <a:gd name="T2" fmla="*/ 133 w 193"/>
                    <a:gd name="T3" fmla="*/ 115 h 306"/>
                    <a:gd name="T4" fmla="*/ 117 w 193"/>
                    <a:gd name="T5" fmla="*/ 67 h 306"/>
                    <a:gd name="T6" fmla="*/ 113 w 193"/>
                    <a:gd name="T7" fmla="*/ 3 h 306"/>
                    <a:gd name="T8" fmla="*/ 149 w 193"/>
                    <a:gd name="T9" fmla="*/ 47 h 306"/>
                    <a:gd name="T10" fmla="*/ 177 w 193"/>
                    <a:gd name="T11" fmla="*/ 143 h 306"/>
                    <a:gd name="T12" fmla="*/ 181 w 193"/>
                    <a:gd name="T13" fmla="*/ 239 h 306"/>
                    <a:gd name="T14" fmla="*/ 105 w 193"/>
                    <a:gd name="T15" fmla="*/ 299 h 306"/>
                    <a:gd name="T16" fmla="*/ 53 w 193"/>
                    <a:gd name="T17" fmla="*/ 279 h 306"/>
                    <a:gd name="T18" fmla="*/ 17 w 193"/>
                    <a:gd name="T19" fmla="*/ 183 h 306"/>
                    <a:gd name="T20" fmla="*/ 1 w 193"/>
                    <a:gd name="T21" fmla="*/ 95 h 306"/>
                    <a:gd name="T22" fmla="*/ 25 w 193"/>
                    <a:gd name="T23" fmla="*/ 27 h 306"/>
                    <a:gd name="T24" fmla="*/ 45 w 193"/>
                    <a:gd name="T25" fmla="*/ 119 h 306"/>
                    <a:gd name="T26" fmla="*/ 109 w 193"/>
                    <a:gd name="T27" fmla="*/ 143 h 30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93" h="306">
                      <a:moveTo>
                        <a:pt x="109" y="143"/>
                      </a:moveTo>
                      <a:cubicBezTo>
                        <a:pt x="124" y="142"/>
                        <a:pt x="132" y="128"/>
                        <a:pt x="133" y="115"/>
                      </a:cubicBezTo>
                      <a:cubicBezTo>
                        <a:pt x="134" y="102"/>
                        <a:pt x="120" y="86"/>
                        <a:pt x="117" y="67"/>
                      </a:cubicBezTo>
                      <a:cubicBezTo>
                        <a:pt x="114" y="48"/>
                        <a:pt x="108" y="6"/>
                        <a:pt x="113" y="3"/>
                      </a:cubicBezTo>
                      <a:cubicBezTo>
                        <a:pt x="118" y="0"/>
                        <a:pt x="138" y="24"/>
                        <a:pt x="149" y="47"/>
                      </a:cubicBezTo>
                      <a:cubicBezTo>
                        <a:pt x="160" y="70"/>
                        <a:pt x="172" y="111"/>
                        <a:pt x="177" y="143"/>
                      </a:cubicBezTo>
                      <a:cubicBezTo>
                        <a:pt x="182" y="175"/>
                        <a:pt x="193" y="213"/>
                        <a:pt x="181" y="239"/>
                      </a:cubicBezTo>
                      <a:cubicBezTo>
                        <a:pt x="169" y="265"/>
                        <a:pt x="126" y="292"/>
                        <a:pt x="105" y="299"/>
                      </a:cubicBezTo>
                      <a:cubicBezTo>
                        <a:pt x="84" y="306"/>
                        <a:pt x="68" y="298"/>
                        <a:pt x="53" y="279"/>
                      </a:cubicBezTo>
                      <a:cubicBezTo>
                        <a:pt x="38" y="260"/>
                        <a:pt x="26" y="214"/>
                        <a:pt x="17" y="183"/>
                      </a:cubicBezTo>
                      <a:cubicBezTo>
                        <a:pt x="8" y="152"/>
                        <a:pt x="0" y="121"/>
                        <a:pt x="1" y="95"/>
                      </a:cubicBezTo>
                      <a:cubicBezTo>
                        <a:pt x="2" y="69"/>
                        <a:pt x="18" y="23"/>
                        <a:pt x="25" y="27"/>
                      </a:cubicBezTo>
                      <a:cubicBezTo>
                        <a:pt x="32" y="31"/>
                        <a:pt x="34" y="100"/>
                        <a:pt x="45" y="119"/>
                      </a:cubicBezTo>
                      <a:cubicBezTo>
                        <a:pt x="56" y="138"/>
                        <a:pt x="94" y="144"/>
                        <a:pt x="109" y="143"/>
                      </a:cubicBezTo>
                      <a:close/>
                    </a:path>
                  </a:pathLst>
                </a:custGeom>
                <a:solidFill>
                  <a:srgbClr val="596B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8" name="Freeform 19"/>
                <p:cNvSpPr>
                  <a:spLocks/>
                </p:cNvSpPr>
                <p:nvPr/>
              </p:nvSpPr>
              <p:spPr bwMode="auto">
                <a:xfrm>
                  <a:off x="3269" y="2945"/>
                  <a:ext cx="263" cy="343"/>
                </a:xfrm>
                <a:custGeom>
                  <a:avLst/>
                  <a:gdLst>
                    <a:gd name="T0" fmla="*/ 191 w 263"/>
                    <a:gd name="T1" fmla="*/ 335 h 343"/>
                    <a:gd name="T2" fmla="*/ 227 w 263"/>
                    <a:gd name="T3" fmla="*/ 303 h 343"/>
                    <a:gd name="T4" fmla="*/ 207 w 263"/>
                    <a:gd name="T5" fmla="*/ 255 h 343"/>
                    <a:gd name="T6" fmla="*/ 207 w 263"/>
                    <a:gd name="T7" fmla="*/ 215 h 343"/>
                    <a:gd name="T8" fmla="*/ 239 w 263"/>
                    <a:gd name="T9" fmla="*/ 159 h 343"/>
                    <a:gd name="T10" fmla="*/ 255 w 263"/>
                    <a:gd name="T11" fmla="*/ 107 h 343"/>
                    <a:gd name="T12" fmla="*/ 191 w 263"/>
                    <a:gd name="T13" fmla="*/ 91 h 343"/>
                    <a:gd name="T14" fmla="*/ 127 w 263"/>
                    <a:gd name="T15" fmla="*/ 51 h 343"/>
                    <a:gd name="T16" fmla="*/ 99 w 263"/>
                    <a:gd name="T17" fmla="*/ 3 h 343"/>
                    <a:gd name="T18" fmla="*/ 75 w 263"/>
                    <a:gd name="T19" fmla="*/ 71 h 343"/>
                    <a:gd name="T20" fmla="*/ 43 w 263"/>
                    <a:gd name="T21" fmla="*/ 159 h 343"/>
                    <a:gd name="T22" fmla="*/ 3 w 263"/>
                    <a:gd name="T23" fmla="*/ 203 h 343"/>
                    <a:gd name="T24" fmla="*/ 63 w 263"/>
                    <a:gd name="T25" fmla="*/ 227 h 343"/>
                    <a:gd name="T26" fmla="*/ 111 w 263"/>
                    <a:gd name="T27" fmla="*/ 255 h 343"/>
                    <a:gd name="T28" fmla="*/ 111 w 263"/>
                    <a:gd name="T29" fmla="*/ 315 h 343"/>
                    <a:gd name="T30" fmla="*/ 119 w 263"/>
                    <a:gd name="T31" fmla="*/ 339 h 343"/>
                    <a:gd name="T32" fmla="*/ 191 w 263"/>
                    <a:gd name="T33" fmla="*/ 335 h 3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63" h="343">
                      <a:moveTo>
                        <a:pt x="191" y="335"/>
                      </a:moveTo>
                      <a:cubicBezTo>
                        <a:pt x="209" y="329"/>
                        <a:pt x="224" y="316"/>
                        <a:pt x="227" y="303"/>
                      </a:cubicBezTo>
                      <a:cubicBezTo>
                        <a:pt x="230" y="290"/>
                        <a:pt x="210" y="270"/>
                        <a:pt x="207" y="255"/>
                      </a:cubicBezTo>
                      <a:cubicBezTo>
                        <a:pt x="204" y="240"/>
                        <a:pt x="202" y="231"/>
                        <a:pt x="207" y="215"/>
                      </a:cubicBezTo>
                      <a:cubicBezTo>
                        <a:pt x="212" y="199"/>
                        <a:pt x="231" y="177"/>
                        <a:pt x="239" y="159"/>
                      </a:cubicBezTo>
                      <a:cubicBezTo>
                        <a:pt x="247" y="141"/>
                        <a:pt x="263" y="118"/>
                        <a:pt x="255" y="107"/>
                      </a:cubicBezTo>
                      <a:cubicBezTo>
                        <a:pt x="247" y="96"/>
                        <a:pt x="212" y="100"/>
                        <a:pt x="191" y="91"/>
                      </a:cubicBezTo>
                      <a:cubicBezTo>
                        <a:pt x="170" y="82"/>
                        <a:pt x="142" y="66"/>
                        <a:pt x="127" y="51"/>
                      </a:cubicBezTo>
                      <a:cubicBezTo>
                        <a:pt x="112" y="36"/>
                        <a:pt x="108" y="0"/>
                        <a:pt x="99" y="3"/>
                      </a:cubicBezTo>
                      <a:cubicBezTo>
                        <a:pt x="90" y="6"/>
                        <a:pt x="84" y="45"/>
                        <a:pt x="75" y="71"/>
                      </a:cubicBezTo>
                      <a:cubicBezTo>
                        <a:pt x="66" y="97"/>
                        <a:pt x="55" y="137"/>
                        <a:pt x="43" y="159"/>
                      </a:cubicBezTo>
                      <a:cubicBezTo>
                        <a:pt x="31" y="181"/>
                        <a:pt x="0" y="192"/>
                        <a:pt x="3" y="203"/>
                      </a:cubicBezTo>
                      <a:cubicBezTo>
                        <a:pt x="6" y="214"/>
                        <a:pt x="45" y="218"/>
                        <a:pt x="63" y="227"/>
                      </a:cubicBezTo>
                      <a:cubicBezTo>
                        <a:pt x="81" y="236"/>
                        <a:pt x="103" y="240"/>
                        <a:pt x="111" y="255"/>
                      </a:cubicBezTo>
                      <a:cubicBezTo>
                        <a:pt x="119" y="270"/>
                        <a:pt x="110" y="301"/>
                        <a:pt x="111" y="315"/>
                      </a:cubicBezTo>
                      <a:cubicBezTo>
                        <a:pt x="112" y="329"/>
                        <a:pt x="103" y="335"/>
                        <a:pt x="119" y="339"/>
                      </a:cubicBezTo>
                      <a:cubicBezTo>
                        <a:pt x="135" y="343"/>
                        <a:pt x="173" y="341"/>
                        <a:pt x="191" y="335"/>
                      </a:cubicBezTo>
                      <a:close/>
                    </a:path>
                  </a:pathLst>
                </a:custGeom>
                <a:gradFill rotWithShape="0">
                  <a:gsLst>
                    <a:gs pos="0">
                      <a:srgbClr val="A1BD7F"/>
                    </a:gs>
                    <a:gs pos="50000">
                      <a:srgbClr val="596B66"/>
                    </a:gs>
                    <a:gs pos="100000">
                      <a:srgbClr val="A1BD7F"/>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11" name="Group 20"/>
              <p:cNvGrpSpPr>
                <a:grpSpLocks/>
              </p:cNvGrpSpPr>
              <p:nvPr/>
            </p:nvGrpSpPr>
            <p:grpSpPr bwMode="auto">
              <a:xfrm rot="-464120">
                <a:off x="4876" y="1536"/>
                <a:ext cx="686" cy="1842"/>
                <a:chOff x="4376" y="578"/>
                <a:chExt cx="1480" cy="3447"/>
              </a:xfrm>
            </p:grpSpPr>
            <p:sp>
              <p:nvSpPr>
                <p:cNvPr id="62" name="Freeform 21"/>
                <p:cNvSpPr>
                  <a:spLocks/>
                </p:cNvSpPr>
                <p:nvPr/>
              </p:nvSpPr>
              <p:spPr bwMode="auto">
                <a:xfrm>
                  <a:off x="5105" y="613"/>
                  <a:ext cx="293" cy="181"/>
                </a:xfrm>
                <a:custGeom>
                  <a:avLst/>
                  <a:gdLst>
                    <a:gd name="T0" fmla="*/ 14 w 293"/>
                    <a:gd name="T1" fmla="*/ 168 h 181"/>
                    <a:gd name="T2" fmla="*/ 22 w 293"/>
                    <a:gd name="T3" fmla="*/ 20 h 181"/>
                    <a:gd name="T4" fmla="*/ 50 w 293"/>
                    <a:gd name="T5" fmla="*/ 48 h 181"/>
                    <a:gd name="T6" fmla="*/ 86 w 293"/>
                    <a:gd name="T7" fmla="*/ 8 h 181"/>
                    <a:gd name="T8" fmla="*/ 106 w 293"/>
                    <a:gd name="T9" fmla="*/ 36 h 181"/>
                    <a:gd name="T10" fmla="*/ 146 w 293"/>
                    <a:gd name="T11" fmla="*/ 12 h 181"/>
                    <a:gd name="T12" fmla="*/ 174 w 293"/>
                    <a:gd name="T13" fmla="*/ 28 h 181"/>
                    <a:gd name="T14" fmla="*/ 210 w 293"/>
                    <a:gd name="T15" fmla="*/ 12 h 181"/>
                    <a:gd name="T16" fmla="*/ 254 w 293"/>
                    <a:gd name="T17" fmla="*/ 28 h 181"/>
                    <a:gd name="T18" fmla="*/ 286 w 293"/>
                    <a:gd name="T19" fmla="*/ 40 h 181"/>
                    <a:gd name="T20" fmla="*/ 210 w 293"/>
                    <a:gd name="T21" fmla="*/ 80 h 181"/>
                    <a:gd name="T22" fmla="*/ 106 w 293"/>
                    <a:gd name="T23" fmla="*/ 96 h 181"/>
                    <a:gd name="T24" fmla="*/ 14 w 293"/>
                    <a:gd name="T25" fmla="*/ 168 h 18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93" h="181">
                      <a:moveTo>
                        <a:pt x="14" y="168"/>
                      </a:moveTo>
                      <a:cubicBezTo>
                        <a:pt x="0" y="155"/>
                        <a:pt x="16" y="40"/>
                        <a:pt x="22" y="20"/>
                      </a:cubicBezTo>
                      <a:cubicBezTo>
                        <a:pt x="28" y="0"/>
                        <a:pt x="39" y="50"/>
                        <a:pt x="50" y="48"/>
                      </a:cubicBezTo>
                      <a:cubicBezTo>
                        <a:pt x="61" y="46"/>
                        <a:pt x="77" y="10"/>
                        <a:pt x="86" y="8"/>
                      </a:cubicBezTo>
                      <a:cubicBezTo>
                        <a:pt x="95" y="6"/>
                        <a:pt x="96" y="35"/>
                        <a:pt x="106" y="36"/>
                      </a:cubicBezTo>
                      <a:cubicBezTo>
                        <a:pt x="116" y="37"/>
                        <a:pt x="135" y="13"/>
                        <a:pt x="146" y="12"/>
                      </a:cubicBezTo>
                      <a:cubicBezTo>
                        <a:pt x="157" y="11"/>
                        <a:pt x="163" y="28"/>
                        <a:pt x="174" y="28"/>
                      </a:cubicBezTo>
                      <a:cubicBezTo>
                        <a:pt x="185" y="28"/>
                        <a:pt x="197" y="12"/>
                        <a:pt x="210" y="12"/>
                      </a:cubicBezTo>
                      <a:cubicBezTo>
                        <a:pt x="223" y="12"/>
                        <a:pt x="241" y="23"/>
                        <a:pt x="254" y="28"/>
                      </a:cubicBezTo>
                      <a:cubicBezTo>
                        <a:pt x="267" y="33"/>
                        <a:pt x="293" y="31"/>
                        <a:pt x="286" y="40"/>
                      </a:cubicBezTo>
                      <a:cubicBezTo>
                        <a:pt x="279" y="49"/>
                        <a:pt x="240" y="71"/>
                        <a:pt x="210" y="80"/>
                      </a:cubicBezTo>
                      <a:cubicBezTo>
                        <a:pt x="180" y="89"/>
                        <a:pt x="139" y="79"/>
                        <a:pt x="106" y="96"/>
                      </a:cubicBezTo>
                      <a:cubicBezTo>
                        <a:pt x="73" y="113"/>
                        <a:pt x="28" y="181"/>
                        <a:pt x="14" y="168"/>
                      </a:cubicBezTo>
                      <a:close/>
                    </a:path>
                  </a:pathLst>
                </a:custGeom>
                <a:solidFill>
                  <a:srgbClr val="E1A3BC"/>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3" name="Freeform 22"/>
                <p:cNvSpPr>
                  <a:spLocks/>
                </p:cNvSpPr>
                <p:nvPr/>
              </p:nvSpPr>
              <p:spPr bwMode="auto">
                <a:xfrm>
                  <a:off x="4404" y="1077"/>
                  <a:ext cx="180" cy="206"/>
                </a:xfrm>
                <a:custGeom>
                  <a:avLst/>
                  <a:gdLst>
                    <a:gd name="T0" fmla="*/ 47 w 180"/>
                    <a:gd name="T1" fmla="*/ 4 h 206"/>
                    <a:gd name="T2" fmla="*/ 15 w 180"/>
                    <a:gd name="T3" fmla="*/ 52 h 206"/>
                    <a:gd name="T4" fmla="*/ 35 w 180"/>
                    <a:gd name="T5" fmla="*/ 80 h 206"/>
                    <a:gd name="T6" fmla="*/ 3 w 180"/>
                    <a:gd name="T7" fmla="*/ 100 h 206"/>
                    <a:gd name="T8" fmla="*/ 43 w 180"/>
                    <a:gd name="T9" fmla="*/ 136 h 206"/>
                    <a:gd name="T10" fmla="*/ 7 w 180"/>
                    <a:gd name="T11" fmla="*/ 164 h 206"/>
                    <a:gd name="T12" fmla="*/ 83 w 180"/>
                    <a:gd name="T13" fmla="*/ 184 h 206"/>
                    <a:gd name="T14" fmla="*/ 175 w 180"/>
                    <a:gd name="T15" fmla="*/ 188 h 206"/>
                    <a:gd name="T16" fmla="*/ 111 w 180"/>
                    <a:gd name="T17" fmla="*/ 76 h 206"/>
                    <a:gd name="T18" fmla="*/ 47 w 180"/>
                    <a:gd name="T19" fmla="*/ 4 h 20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 h="206">
                      <a:moveTo>
                        <a:pt x="47" y="4"/>
                      </a:moveTo>
                      <a:cubicBezTo>
                        <a:pt x="31" y="0"/>
                        <a:pt x="17" y="39"/>
                        <a:pt x="15" y="52"/>
                      </a:cubicBezTo>
                      <a:cubicBezTo>
                        <a:pt x="13" y="65"/>
                        <a:pt x="37" y="72"/>
                        <a:pt x="35" y="80"/>
                      </a:cubicBezTo>
                      <a:cubicBezTo>
                        <a:pt x="33" y="88"/>
                        <a:pt x="2" y="91"/>
                        <a:pt x="3" y="100"/>
                      </a:cubicBezTo>
                      <a:cubicBezTo>
                        <a:pt x="4" y="109"/>
                        <a:pt x="42" y="125"/>
                        <a:pt x="43" y="136"/>
                      </a:cubicBezTo>
                      <a:cubicBezTo>
                        <a:pt x="44" y="147"/>
                        <a:pt x="0" y="156"/>
                        <a:pt x="7" y="164"/>
                      </a:cubicBezTo>
                      <a:cubicBezTo>
                        <a:pt x="14" y="172"/>
                        <a:pt x="55" y="180"/>
                        <a:pt x="83" y="184"/>
                      </a:cubicBezTo>
                      <a:cubicBezTo>
                        <a:pt x="111" y="188"/>
                        <a:pt x="170" y="206"/>
                        <a:pt x="175" y="188"/>
                      </a:cubicBezTo>
                      <a:cubicBezTo>
                        <a:pt x="180" y="170"/>
                        <a:pt x="133" y="105"/>
                        <a:pt x="111" y="76"/>
                      </a:cubicBezTo>
                      <a:cubicBezTo>
                        <a:pt x="89" y="47"/>
                        <a:pt x="63" y="8"/>
                        <a:pt x="47" y="4"/>
                      </a:cubicBezTo>
                      <a:close/>
                    </a:path>
                  </a:pathLst>
                </a:custGeom>
                <a:gradFill rotWithShape="0">
                  <a:gsLst>
                    <a:gs pos="0">
                      <a:srgbClr val="E7B7CA"/>
                    </a:gs>
                    <a:gs pos="100000">
                      <a:srgbClr val="FBE9F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4" name="Freeform 23"/>
                <p:cNvSpPr>
                  <a:spLocks/>
                </p:cNvSpPr>
                <p:nvPr/>
              </p:nvSpPr>
              <p:spPr bwMode="auto">
                <a:xfrm>
                  <a:off x="4376" y="1048"/>
                  <a:ext cx="318" cy="225"/>
                </a:xfrm>
                <a:custGeom>
                  <a:avLst/>
                  <a:gdLst>
                    <a:gd name="T0" fmla="*/ 75 w 318"/>
                    <a:gd name="T1" fmla="*/ 5 h 225"/>
                    <a:gd name="T2" fmla="*/ 31 w 318"/>
                    <a:gd name="T3" fmla="*/ 13 h 225"/>
                    <a:gd name="T4" fmla="*/ 11 w 318"/>
                    <a:gd name="T5" fmla="*/ 53 h 225"/>
                    <a:gd name="T6" fmla="*/ 99 w 318"/>
                    <a:gd name="T7" fmla="*/ 53 h 225"/>
                    <a:gd name="T8" fmla="*/ 127 w 318"/>
                    <a:gd name="T9" fmla="*/ 109 h 225"/>
                    <a:gd name="T10" fmla="*/ 159 w 318"/>
                    <a:gd name="T11" fmla="*/ 189 h 225"/>
                    <a:gd name="T12" fmla="*/ 243 w 318"/>
                    <a:gd name="T13" fmla="*/ 221 h 225"/>
                    <a:gd name="T14" fmla="*/ 303 w 318"/>
                    <a:gd name="T15" fmla="*/ 165 h 225"/>
                    <a:gd name="T16" fmla="*/ 155 w 318"/>
                    <a:gd name="T17" fmla="*/ 41 h 225"/>
                    <a:gd name="T18" fmla="*/ 75 w 318"/>
                    <a:gd name="T19" fmla="*/ 5 h 2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18" h="225">
                      <a:moveTo>
                        <a:pt x="75" y="5"/>
                      </a:moveTo>
                      <a:cubicBezTo>
                        <a:pt x="54" y="0"/>
                        <a:pt x="42" y="5"/>
                        <a:pt x="31" y="13"/>
                      </a:cubicBezTo>
                      <a:cubicBezTo>
                        <a:pt x="20" y="21"/>
                        <a:pt x="0" y="46"/>
                        <a:pt x="11" y="53"/>
                      </a:cubicBezTo>
                      <a:cubicBezTo>
                        <a:pt x="22" y="60"/>
                        <a:pt x="80" y="44"/>
                        <a:pt x="99" y="53"/>
                      </a:cubicBezTo>
                      <a:cubicBezTo>
                        <a:pt x="118" y="62"/>
                        <a:pt x="117" y="86"/>
                        <a:pt x="127" y="109"/>
                      </a:cubicBezTo>
                      <a:cubicBezTo>
                        <a:pt x="137" y="132"/>
                        <a:pt x="140" y="170"/>
                        <a:pt x="159" y="189"/>
                      </a:cubicBezTo>
                      <a:cubicBezTo>
                        <a:pt x="178" y="208"/>
                        <a:pt x="219" y="225"/>
                        <a:pt x="243" y="221"/>
                      </a:cubicBezTo>
                      <a:cubicBezTo>
                        <a:pt x="267" y="217"/>
                        <a:pt x="318" y="195"/>
                        <a:pt x="303" y="165"/>
                      </a:cubicBezTo>
                      <a:cubicBezTo>
                        <a:pt x="288" y="135"/>
                        <a:pt x="194" y="64"/>
                        <a:pt x="155" y="41"/>
                      </a:cubicBezTo>
                      <a:cubicBezTo>
                        <a:pt x="116" y="18"/>
                        <a:pt x="96" y="10"/>
                        <a:pt x="75" y="5"/>
                      </a:cubicBezTo>
                      <a:close/>
                    </a:path>
                  </a:pathLst>
                </a:custGeom>
                <a:solidFill>
                  <a:srgbClr val="E1A3B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5" name="Freeform 24"/>
                <p:cNvSpPr>
                  <a:spLocks/>
                </p:cNvSpPr>
                <p:nvPr/>
              </p:nvSpPr>
              <p:spPr bwMode="auto">
                <a:xfrm>
                  <a:off x="4464" y="732"/>
                  <a:ext cx="618" cy="278"/>
                </a:xfrm>
                <a:custGeom>
                  <a:avLst/>
                  <a:gdLst>
                    <a:gd name="T0" fmla="*/ 7 w 618"/>
                    <a:gd name="T1" fmla="*/ 261 h 278"/>
                    <a:gd name="T2" fmla="*/ 7 w 618"/>
                    <a:gd name="T3" fmla="*/ 197 h 278"/>
                    <a:gd name="T4" fmla="*/ 43 w 618"/>
                    <a:gd name="T5" fmla="*/ 185 h 278"/>
                    <a:gd name="T6" fmla="*/ 47 w 618"/>
                    <a:gd name="T7" fmla="*/ 137 h 278"/>
                    <a:gd name="T8" fmla="*/ 79 w 618"/>
                    <a:gd name="T9" fmla="*/ 141 h 278"/>
                    <a:gd name="T10" fmla="*/ 91 w 618"/>
                    <a:gd name="T11" fmla="*/ 97 h 278"/>
                    <a:gd name="T12" fmla="*/ 143 w 618"/>
                    <a:gd name="T13" fmla="*/ 93 h 278"/>
                    <a:gd name="T14" fmla="*/ 179 w 618"/>
                    <a:gd name="T15" fmla="*/ 45 h 278"/>
                    <a:gd name="T16" fmla="*/ 207 w 618"/>
                    <a:gd name="T17" fmla="*/ 53 h 278"/>
                    <a:gd name="T18" fmla="*/ 239 w 618"/>
                    <a:gd name="T19" fmla="*/ 21 h 278"/>
                    <a:gd name="T20" fmla="*/ 287 w 618"/>
                    <a:gd name="T21" fmla="*/ 29 h 278"/>
                    <a:gd name="T22" fmla="*/ 315 w 618"/>
                    <a:gd name="T23" fmla="*/ 1 h 278"/>
                    <a:gd name="T24" fmla="*/ 363 w 618"/>
                    <a:gd name="T25" fmla="*/ 37 h 278"/>
                    <a:gd name="T26" fmla="*/ 431 w 618"/>
                    <a:gd name="T27" fmla="*/ 33 h 278"/>
                    <a:gd name="T28" fmla="*/ 463 w 618"/>
                    <a:gd name="T29" fmla="*/ 37 h 278"/>
                    <a:gd name="T30" fmla="*/ 495 w 618"/>
                    <a:gd name="T31" fmla="*/ 69 h 278"/>
                    <a:gd name="T32" fmla="*/ 523 w 618"/>
                    <a:gd name="T33" fmla="*/ 33 h 278"/>
                    <a:gd name="T34" fmla="*/ 547 w 618"/>
                    <a:gd name="T35" fmla="*/ 77 h 278"/>
                    <a:gd name="T36" fmla="*/ 567 w 618"/>
                    <a:gd name="T37" fmla="*/ 45 h 278"/>
                    <a:gd name="T38" fmla="*/ 615 w 618"/>
                    <a:gd name="T39" fmla="*/ 101 h 278"/>
                    <a:gd name="T40" fmla="*/ 547 w 618"/>
                    <a:gd name="T41" fmla="*/ 193 h 278"/>
                    <a:gd name="T42" fmla="*/ 347 w 618"/>
                    <a:gd name="T43" fmla="*/ 125 h 278"/>
                    <a:gd name="T44" fmla="*/ 251 w 618"/>
                    <a:gd name="T45" fmla="*/ 209 h 278"/>
                    <a:gd name="T46" fmla="*/ 143 w 618"/>
                    <a:gd name="T47" fmla="*/ 225 h 278"/>
                    <a:gd name="T48" fmla="*/ 51 w 618"/>
                    <a:gd name="T49" fmla="*/ 273 h 278"/>
                    <a:gd name="T50" fmla="*/ 7 w 618"/>
                    <a:gd name="T51" fmla="*/ 261 h 27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618" h="278">
                      <a:moveTo>
                        <a:pt x="7" y="261"/>
                      </a:moveTo>
                      <a:cubicBezTo>
                        <a:pt x="0" y="248"/>
                        <a:pt x="1" y="210"/>
                        <a:pt x="7" y="197"/>
                      </a:cubicBezTo>
                      <a:cubicBezTo>
                        <a:pt x="13" y="184"/>
                        <a:pt x="36" y="195"/>
                        <a:pt x="43" y="185"/>
                      </a:cubicBezTo>
                      <a:cubicBezTo>
                        <a:pt x="50" y="175"/>
                        <a:pt x="41" y="144"/>
                        <a:pt x="47" y="137"/>
                      </a:cubicBezTo>
                      <a:cubicBezTo>
                        <a:pt x="53" y="130"/>
                        <a:pt x="72" y="148"/>
                        <a:pt x="79" y="141"/>
                      </a:cubicBezTo>
                      <a:cubicBezTo>
                        <a:pt x="86" y="134"/>
                        <a:pt x="80" y="105"/>
                        <a:pt x="91" y="97"/>
                      </a:cubicBezTo>
                      <a:cubicBezTo>
                        <a:pt x="102" y="89"/>
                        <a:pt x="128" y="102"/>
                        <a:pt x="143" y="93"/>
                      </a:cubicBezTo>
                      <a:cubicBezTo>
                        <a:pt x="158" y="84"/>
                        <a:pt x="168" y="52"/>
                        <a:pt x="179" y="45"/>
                      </a:cubicBezTo>
                      <a:cubicBezTo>
                        <a:pt x="190" y="38"/>
                        <a:pt x="197" y="57"/>
                        <a:pt x="207" y="53"/>
                      </a:cubicBezTo>
                      <a:cubicBezTo>
                        <a:pt x="217" y="49"/>
                        <a:pt x="226" y="25"/>
                        <a:pt x="239" y="21"/>
                      </a:cubicBezTo>
                      <a:cubicBezTo>
                        <a:pt x="252" y="17"/>
                        <a:pt x="274" y="32"/>
                        <a:pt x="287" y="29"/>
                      </a:cubicBezTo>
                      <a:cubicBezTo>
                        <a:pt x="300" y="26"/>
                        <a:pt x="302" y="0"/>
                        <a:pt x="315" y="1"/>
                      </a:cubicBezTo>
                      <a:cubicBezTo>
                        <a:pt x="328" y="2"/>
                        <a:pt x="344" y="32"/>
                        <a:pt x="363" y="37"/>
                      </a:cubicBezTo>
                      <a:cubicBezTo>
                        <a:pt x="382" y="42"/>
                        <a:pt x="414" y="33"/>
                        <a:pt x="431" y="33"/>
                      </a:cubicBezTo>
                      <a:cubicBezTo>
                        <a:pt x="448" y="33"/>
                        <a:pt x="452" y="31"/>
                        <a:pt x="463" y="37"/>
                      </a:cubicBezTo>
                      <a:cubicBezTo>
                        <a:pt x="474" y="43"/>
                        <a:pt x="485" y="70"/>
                        <a:pt x="495" y="69"/>
                      </a:cubicBezTo>
                      <a:cubicBezTo>
                        <a:pt x="505" y="68"/>
                        <a:pt x="514" y="32"/>
                        <a:pt x="523" y="33"/>
                      </a:cubicBezTo>
                      <a:cubicBezTo>
                        <a:pt x="532" y="34"/>
                        <a:pt x="540" y="75"/>
                        <a:pt x="547" y="77"/>
                      </a:cubicBezTo>
                      <a:cubicBezTo>
                        <a:pt x="554" y="79"/>
                        <a:pt x="556" y="41"/>
                        <a:pt x="567" y="45"/>
                      </a:cubicBezTo>
                      <a:cubicBezTo>
                        <a:pt x="578" y="49"/>
                        <a:pt x="618" y="76"/>
                        <a:pt x="615" y="101"/>
                      </a:cubicBezTo>
                      <a:cubicBezTo>
                        <a:pt x="612" y="126"/>
                        <a:pt x="592" y="189"/>
                        <a:pt x="547" y="193"/>
                      </a:cubicBezTo>
                      <a:cubicBezTo>
                        <a:pt x="502" y="197"/>
                        <a:pt x="396" y="122"/>
                        <a:pt x="347" y="125"/>
                      </a:cubicBezTo>
                      <a:cubicBezTo>
                        <a:pt x="298" y="128"/>
                        <a:pt x="285" y="192"/>
                        <a:pt x="251" y="209"/>
                      </a:cubicBezTo>
                      <a:cubicBezTo>
                        <a:pt x="217" y="226"/>
                        <a:pt x="176" y="214"/>
                        <a:pt x="143" y="225"/>
                      </a:cubicBezTo>
                      <a:cubicBezTo>
                        <a:pt x="110" y="236"/>
                        <a:pt x="74" y="268"/>
                        <a:pt x="51" y="273"/>
                      </a:cubicBezTo>
                      <a:cubicBezTo>
                        <a:pt x="28" y="278"/>
                        <a:pt x="14" y="274"/>
                        <a:pt x="7" y="261"/>
                      </a:cubicBezTo>
                      <a:close/>
                    </a:path>
                  </a:pathLst>
                </a:custGeom>
                <a:gradFill rotWithShape="0">
                  <a:gsLst>
                    <a:gs pos="0">
                      <a:srgbClr val="E1A3BC"/>
                    </a:gs>
                    <a:gs pos="100000">
                      <a:srgbClr val="FEC4DB"/>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6" name="Freeform 25"/>
                <p:cNvSpPr>
                  <a:spLocks/>
                </p:cNvSpPr>
                <p:nvPr/>
              </p:nvSpPr>
              <p:spPr bwMode="auto">
                <a:xfrm>
                  <a:off x="4406" y="767"/>
                  <a:ext cx="754" cy="609"/>
                </a:xfrm>
                <a:custGeom>
                  <a:avLst/>
                  <a:gdLst>
                    <a:gd name="T0" fmla="*/ 333 w 754"/>
                    <a:gd name="T1" fmla="*/ 518 h 609"/>
                    <a:gd name="T2" fmla="*/ 189 w 754"/>
                    <a:gd name="T3" fmla="*/ 430 h 609"/>
                    <a:gd name="T4" fmla="*/ 113 w 754"/>
                    <a:gd name="T5" fmla="*/ 346 h 609"/>
                    <a:gd name="T6" fmla="*/ 9 w 754"/>
                    <a:gd name="T7" fmla="*/ 278 h 609"/>
                    <a:gd name="T8" fmla="*/ 57 w 754"/>
                    <a:gd name="T9" fmla="*/ 246 h 609"/>
                    <a:gd name="T10" fmla="*/ 49 w 754"/>
                    <a:gd name="T11" fmla="*/ 214 h 609"/>
                    <a:gd name="T12" fmla="*/ 93 w 754"/>
                    <a:gd name="T13" fmla="*/ 210 h 609"/>
                    <a:gd name="T14" fmla="*/ 93 w 754"/>
                    <a:gd name="T15" fmla="*/ 166 h 609"/>
                    <a:gd name="T16" fmla="*/ 129 w 754"/>
                    <a:gd name="T17" fmla="*/ 166 h 609"/>
                    <a:gd name="T18" fmla="*/ 141 w 754"/>
                    <a:gd name="T19" fmla="*/ 126 h 609"/>
                    <a:gd name="T20" fmla="*/ 181 w 754"/>
                    <a:gd name="T21" fmla="*/ 126 h 609"/>
                    <a:gd name="T22" fmla="*/ 193 w 754"/>
                    <a:gd name="T23" fmla="*/ 86 h 609"/>
                    <a:gd name="T24" fmla="*/ 241 w 754"/>
                    <a:gd name="T25" fmla="*/ 90 h 609"/>
                    <a:gd name="T26" fmla="*/ 245 w 754"/>
                    <a:gd name="T27" fmla="*/ 46 h 609"/>
                    <a:gd name="T28" fmla="*/ 285 w 754"/>
                    <a:gd name="T29" fmla="*/ 46 h 609"/>
                    <a:gd name="T30" fmla="*/ 317 w 754"/>
                    <a:gd name="T31" fmla="*/ 2 h 609"/>
                    <a:gd name="T32" fmla="*/ 377 w 754"/>
                    <a:gd name="T33" fmla="*/ 34 h 609"/>
                    <a:gd name="T34" fmla="*/ 425 w 754"/>
                    <a:gd name="T35" fmla="*/ 18 h 609"/>
                    <a:gd name="T36" fmla="*/ 461 w 754"/>
                    <a:gd name="T37" fmla="*/ 54 h 609"/>
                    <a:gd name="T38" fmla="*/ 545 w 754"/>
                    <a:gd name="T39" fmla="*/ 70 h 609"/>
                    <a:gd name="T40" fmla="*/ 565 w 754"/>
                    <a:gd name="T41" fmla="*/ 98 h 609"/>
                    <a:gd name="T42" fmla="*/ 597 w 754"/>
                    <a:gd name="T43" fmla="*/ 78 h 609"/>
                    <a:gd name="T44" fmla="*/ 629 w 754"/>
                    <a:gd name="T45" fmla="*/ 126 h 609"/>
                    <a:gd name="T46" fmla="*/ 693 w 754"/>
                    <a:gd name="T47" fmla="*/ 138 h 609"/>
                    <a:gd name="T48" fmla="*/ 701 w 754"/>
                    <a:gd name="T49" fmla="*/ 286 h 609"/>
                    <a:gd name="T50" fmla="*/ 749 w 754"/>
                    <a:gd name="T51" fmla="*/ 338 h 609"/>
                    <a:gd name="T52" fmla="*/ 729 w 754"/>
                    <a:gd name="T53" fmla="*/ 430 h 609"/>
                    <a:gd name="T54" fmla="*/ 681 w 754"/>
                    <a:gd name="T55" fmla="*/ 542 h 609"/>
                    <a:gd name="T56" fmla="*/ 609 w 754"/>
                    <a:gd name="T57" fmla="*/ 606 h 609"/>
                    <a:gd name="T58" fmla="*/ 333 w 754"/>
                    <a:gd name="T59" fmla="*/ 518 h 60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754" h="609">
                      <a:moveTo>
                        <a:pt x="333" y="518"/>
                      </a:moveTo>
                      <a:cubicBezTo>
                        <a:pt x="263" y="489"/>
                        <a:pt x="226" y="459"/>
                        <a:pt x="189" y="430"/>
                      </a:cubicBezTo>
                      <a:cubicBezTo>
                        <a:pt x="152" y="401"/>
                        <a:pt x="143" y="371"/>
                        <a:pt x="113" y="346"/>
                      </a:cubicBezTo>
                      <a:cubicBezTo>
                        <a:pt x="83" y="321"/>
                        <a:pt x="18" y="295"/>
                        <a:pt x="9" y="278"/>
                      </a:cubicBezTo>
                      <a:cubicBezTo>
                        <a:pt x="0" y="261"/>
                        <a:pt x="50" y="257"/>
                        <a:pt x="57" y="246"/>
                      </a:cubicBezTo>
                      <a:cubicBezTo>
                        <a:pt x="64" y="235"/>
                        <a:pt x="43" y="220"/>
                        <a:pt x="49" y="214"/>
                      </a:cubicBezTo>
                      <a:cubicBezTo>
                        <a:pt x="55" y="208"/>
                        <a:pt x="86" y="218"/>
                        <a:pt x="93" y="210"/>
                      </a:cubicBezTo>
                      <a:cubicBezTo>
                        <a:pt x="100" y="202"/>
                        <a:pt x="87" y="173"/>
                        <a:pt x="93" y="166"/>
                      </a:cubicBezTo>
                      <a:cubicBezTo>
                        <a:pt x="99" y="159"/>
                        <a:pt x="121" y="173"/>
                        <a:pt x="129" y="166"/>
                      </a:cubicBezTo>
                      <a:cubicBezTo>
                        <a:pt x="137" y="159"/>
                        <a:pt x="132" y="133"/>
                        <a:pt x="141" y="126"/>
                      </a:cubicBezTo>
                      <a:cubicBezTo>
                        <a:pt x="150" y="119"/>
                        <a:pt x="172" y="133"/>
                        <a:pt x="181" y="126"/>
                      </a:cubicBezTo>
                      <a:cubicBezTo>
                        <a:pt x="190" y="119"/>
                        <a:pt x="183" y="92"/>
                        <a:pt x="193" y="86"/>
                      </a:cubicBezTo>
                      <a:cubicBezTo>
                        <a:pt x="203" y="80"/>
                        <a:pt x="232" y="97"/>
                        <a:pt x="241" y="90"/>
                      </a:cubicBezTo>
                      <a:cubicBezTo>
                        <a:pt x="250" y="83"/>
                        <a:pt x="238" y="53"/>
                        <a:pt x="245" y="46"/>
                      </a:cubicBezTo>
                      <a:cubicBezTo>
                        <a:pt x="252" y="39"/>
                        <a:pt x="273" y="53"/>
                        <a:pt x="285" y="46"/>
                      </a:cubicBezTo>
                      <a:cubicBezTo>
                        <a:pt x="297" y="39"/>
                        <a:pt x="302" y="4"/>
                        <a:pt x="317" y="2"/>
                      </a:cubicBezTo>
                      <a:cubicBezTo>
                        <a:pt x="332" y="0"/>
                        <a:pt x="359" y="31"/>
                        <a:pt x="377" y="34"/>
                      </a:cubicBezTo>
                      <a:cubicBezTo>
                        <a:pt x="395" y="37"/>
                        <a:pt x="411" y="15"/>
                        <a:pt x="425" y="18"/>
                      </a:cubicBezTo>
                      <a:cubicBezTo>
                        <a:pt x="439" y="21"/>
                        <a:pt x="441" y="45"/>
                        <a:pt x="461" y="54"/>
                      </a:cubicBezTo>
                      <a:cubicBezTo>
                        <a:pt x="481" y="63"/>
                        <a:pt x="528" y="63"/>
                        <a:pt x="545" y="70"/>
                      </a:cubicBezTo>
                      <a:cubicBezTo>
                        <a:pt x="562" y="77"/>
                        <a:pt x="556" y="97"/>
                        <a:pt x="565" y="98"/>
                      </a:cubicBezTo>
                      <a:cubicBezTo>
                        <a:pt x="574" y="99"/>
                        <a:pt x="586" y="73"/>
                        <a:pt x="597" y="78"/>
                      </a:cubicBezTo>
                      <a:cubicBezTo>
                        <a:pt x="608" y="83"/>
                        <a:pt x="613" y="116"/>
                        <a:pt x="629" y="126"/>
                      </a:cubicBezTo>
                      <a:cubicBezTo>
                        <a:pt x="645" y="136"/>
                        <a:pt x="681" y="111"/>
                        <a:pt x="693" y="138"/>
                      </a:cubicBezTo>
                      <a:cubicBezTo>
                        <a:pt x="705" y="165"/>
                        <a:pt x="692" y="253"/>
                        <a:pt x="701" y="286"/>
                      </a:cubicBezTo>
                      <a:cubicBezTo>
                        <a:pt x="710" y="319"/>
                        <a:pt x="744" y="314"/>
                        <a:pt x="749" y="338"/>
                      </a:cubicBezTo>
                      <a:cubicBezTo>
                        <a:pt x="754" y="362"/>
                        <a:pt x="740" y="396"/>
                        <a:pt x="729" y="430"/>
                      </a:cubicBezTo>
                      <a:cubicBezTo>
                        <a:pt x="718" y="464"/>
                        <a:pt x="701" y="513"/>
                        <a:pt x="681" y="542"/>
                      </a:cubicBezTo>
                      <a:cubicBezTo>
                        <a:pt x="661" y="571"/>
                        <a:pt x="667" y="609"/>
                        <a:pt x="609" y="606"/>
                      </a:cubicBezTo>
                      <a:cubicBezTo>
                        <a:pt x="551" y="603"/>
                        <a:pt x="403" y="547"/>
                        <a:pt x="333" y="518"/>
                      </a:cubicBezTo>
                      <a:close/>
                    </a:path>
                  </a:pathLst>
                </a:custGeom>
                <a:gradFill rotWithShape="0">
                  <a:gsLst>
                    <a:gs pos="0">
                      <a:srgbClr val="FEC4DB"/>
                    </a:gs>
                    <a:gs pos="100000">
                      <a:srgbClr val="FFE5F0"/>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7" name="Freeform 26"/>
                <p:cNvSpPr>
                  <a:spLocks/>
                </p:cNvSpPr>
                <p:nvPr/>
              </p:nvSpPr>
              <p:spPr bwMode="auto">
                <a:xfrm>
                  <a:off x="4584" y="1154"/>
                  <a:ext cx="602" cy="359"/>
                </a:xfrm>
                <a:custGeom>
                  <a:avLst/>
                  <a:gdLst>
                    <a:gd name="T0" fmla="*/ 499 w 602"/>
                    <a:gd name="T1" fmla="*/ 7 h 359"/>
                    <a:gd name="T2" fmla="*/ 455 w 602"/>
                    <a:gd name="T3" fmla="*/ 135 h 359"/>
                    <a:gd name="T4" fmla="*/ 351 w 602"/>
                    <a:gd name="T5" fmla="*/ 59 h 359"/>
                    <a:gd name="T6" fmla="*/ 319 w 602"/>
                    <a:gd name="T7" fmla="*/ 107 h 359"/>
                    <a:gd name="T8" fmla="*/ 223 w 602"/>
                    <a:gd name="T9" fmla="*/ 55 h 359"/>
                    <a:gd name="T10" fmla="*/ 235 w 602"/>
                    <a:gd name="T11" fmla="*/ 107 h 359"/>
                    <a:gd name="T12" fmla="*/ 99 w 602"/>
                    <a:gd name="T13" fmla="*/ 31 h 359"/>
                    <a:gd name="T14" fmla="*/ 111 w 602"/>
                    <a:gd name="T15" fmla="*/ 63 h 359"/>
                    <a:gd name="T16" fmla="*/ 3 w 602"/>
                    <a:gd name="T17" fmla="*/ 23 h 359"/>
                    <a:gd name="T18" fmla="*/ 91 w 602"/>
                    <a:gd name="T19" fmla="*/ 131 h 359"/>
                    <a:gd name="T20" fmla="*/ 187 w 602"/>
                    <a:gd name="T21" fmla="*/ 195 h 359"/>
                    <a:gd name="T22" fmla="*/ 339 w 602"/>
                    <a:gd name="T23" fmla="*/ 279 h 359"/>
                    <a:gd name="T24" fmla="*/ 463 w 602"/>
                    <a:gd name="T25" fmla="*/ 351 h 359"/>
                    <a:gd name="T26" fmla="*/ 539 w 602"/>
                    <a:gd name="T27" fmla="*/ 231 h 359"/>
                    <a:gd name="T28" fmla="*/ 595 w 602"/>
                    <a:gd name="T29" fmla="*/ 175 h 359"/>
                    <a:gd name="T30" fmla="*/ 499 w 602"/>
                    <a:gd name="T31" fmla="*/ 7 h 35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2" h="359">
                      <a:moveTo>
                        <a:pt x="499" y="7"/>
                      </a:moveTo>
                      <a:cubicBezTo>
                        <a:pt x="476" y="0"/>
                        <a:pt x="480" y="126"/>
                        <a:pt x="455" y="135"/>
                      </a:cubicBezTo>
                      <a:cubicBezTo>
                        <a:pt x="430" y="144"/>
                        <a:pt x="374" y="64"/>
                        <a:pt x="351" y="59"/>
                      </a:cubicBezTo>
                      <a:cubicBezTo>
                        <a:pt x="328" y="54"/>
                        <a:pt x="340" y="108"/>
                        <a:pt x="319" y="107"/>
                      </a:cubicBezTo>
                      <a:cubicBezTo>
                        <a:pt x="298" y="106"/>
                        <a:pt x="237" y="55"/>
                        <a:pt x="223" y="55"/>
                      </a:cubicBezTo>
                      <a:cubicBezTo>
                        <a:pt x="209" y="55"/>
                        <a:pt x="256" y="111"/>
                        <a:pt x="235" y="107"/>
                      </a:cubicBezTo>
                      <a:cubicBezTo>
                        <a:pt x="214" y="103"/>
                        <a:pt x="120" y="38"/>
                        <a:pt x="99" y="31"/>
                      </a:cubicBezTo>
                      <a:cubicBezTo>
                        <a:pt x="78" y="24"/>
                        <a:pt x="127" y="64"/>
                        <a:pt x="111" y="63"/>
                      </a:cubicBezTo>
                      <a:cubicBezTo>
                        <a:pt x="95" y="62"/>
                        <a:pt x="6" y="12"/>
                        <a:pt x="3" y="23"/>
                      </a:cubicBezTo>
                      <a:cubicBezTo>
                        <a:pt x="0" y="34"/>
                        <a:pt x="60" y="102"/>
                        <a:pt x="91" y="131"/>
                      </a:cubicBezTo>
                      <a:cubicBezTo>
                        <a:pt x="122" y="160"/>
                        <a:pt x="146" y="170"/>
                        <a:pt x="187" y="195"/>
                      </a:cubicBezTo>
                      <a:cubicBezTo>
                        <a:pt x="228" y="220"/>
                        <a:pt x="293" y="253"/>
                        <a:pt x="339" y="279"/>
                      </a:cubicBezTo>
                      <a:cubicBezTo>
                        <a:pt x="385" y="305"/>
                        <a:pt x="430" y="359"/>
                        <a:pt x="463" y="351"/>
                      </a:cubicBezTo>
                      <a:cubicBezTo>
                        <a:pt x="496" y="343"/>
                        <a:pt x="517" y="260"/>
                        <a:pt x="539" y="231"/>
                      </a:cubicBezTo>
                      <a:cubicBezTo>
                        <a:pt x="561" y="202"/>
                        <a:pt x="602" y="211"/>
                        <a:pt x="595" y="175"/>
                      </a:cubicBezTo>
                      <a:cubicBezTo>
                        <a:pt x="588" y="139"/>
                        <a:pt x="522" y="14"/>
                        <a:pt x="499" y="7"/>
                      </a:cubicBezTo>
                      <a:close/>
                    </a:path>
                  </a:pathLst>
                </a:custGeom>
                <a:gradFill rotWithShape="0">
                  <a:gsLst>
                    <a:gs pos="0">
                      <a:srgbClr val="FFE5F0"/>
                    </a:gs>
                    <a:gs pos="100000">
                      <a:srgbClr val="D0DEC0"/>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 name="Freeform 27"/>
                <p:cNvSpPr>
                  <a:spLocks/>
                </p:cNvSpPr>
                <p:nvPr/>
              </p:nvSpPr>
              <p:spPr bwMode="auto">
                <a:xfrm>
                  <a:off x="5194" y="578"/>
                  <a:ext cx="662" cy="910"/>
                </a:xfrm>
                <a:custGeom>
                  <a:avLst/>
                  <a:gdLst>
                    <a:gd name="T0" fmla="*/ 21 w 662"/>
                    <a:gd name="T1" fmla="*/ 747 h 910"/>
                    <a:gd name="T2" fmla="*/ 81 w 662"/>
                    <a:gd name="T3" fmla="*/ 483 h 910"/>
                    <a:gd name="T4" fmla="*/ 225 w 662"/>
                    <a:gd name="T5" fmla="*/ 63 h 910"/>
                    <a:gd name="T6" fmla="*/ 257 w 662"/>
                    <a:gd name="T7" fmla="*/ 107 h 910"/>
                    <a:gd name="T8" fmla="*/ 285 w 662"/>
                    <a:gd name="T9" fmla="*/ 99 h 910"/>
                    <a:gd name="T10" fmla="*/ 309 w 662"/>
                    <a:gd name="T11" fmla="*/ 135 h 910"/>
                    <a:gd name="T12" fmla="*/ 357 w 662"/>
                    <a:gd name="T13" fmla="*/ 135 h 910"/>
                    <a:gd name="T14" fmla="*/ 357 w 662"/>
                    <a:gd name="T15" fmla="*/ 175 h 910"/>
                    <a:gd name="T16" fmla="*/ 405 w 662"/>
                    <a:gd name="T17" fmla="*/ 171 h 910"/>
                    <a:gd name="T18" fmla="*/ 413 w 662"/>
                    <a:gd name="T19" fmla="*/ 203 h 910"/>
                    <a:gd name="T20" fmla="*/ 453 w 662"/>
                    <a:gd name="T21" fmla="*/ 199 h 910"/>
                    <a:gd name="T22" fmla="*/ 465 w 662"/>
                    <a:gd name="T23" fmla="*/ 259 h 910"/>
                    <a:gd name="T24" fmla="*/ 505 w 662"/>
                    <a:gd name="T25" fmla="*/ 247 h 910"/>
                    <a:gd name="T26" fmla="*/ 529 w 662"/>
                    <a:gd name="T27" fmla="*/ 291 h 910"/>
                    <a:gd name="T28" fmla="*/ 569 w 662"/>
                    <a:gd name="T29" fmla="*/ 283 h 910"/>
                    <a:gd name="T30" fmla="*/ 565 w 662"/>
                    <a:gd name="T31" fmla="*/ 331 h 910"/>
                    <a:gd name="T32" fmla="*/ 585 w 662"/>
                    <a:gd name="T33" fmla="*/ 375 h 910"/>
                    <a:gd name="T34" fmla="*/ 625 w 662"/>
                    <a:gd name="T35" fmla="*/ 395 h 910"/>
                    <a:gd name="T36" fmla="*/ 621 w 662"/>
                    <a:gd name="T37" fmla="*/ 439 h 910"/>
                    <a:gd name="T38" fmla="*/ 641 w 662"/>
                    <a:gd name="T39" fmla="*/ 479 h 910"/>
                    <a:gd name="T40" fmla="*/ 657 w 662"/>
                    <a:gd name="T41" fmla="*/ 511 h 910"/>
                    <a:gd name="T42" fmla="*/ 625 w 662"/>
                    <a:gd name="T43" fmla="*/ 539 h 910"/>
                    <a:gd name="T44" fmla="*/ 653 w 662"/>
                    <a:gd name="T45" fmla="*/ 575 h 910"/>
                    <a:gd name="T46" fmla="*/ 641 w 662"/>
                    <a:gd name="T47" fmla="*/ 603 h 910"/>
                    <a:gd name="T48" fmla="*/ 661 w 662"/>
                    <a:gd name="T49" fmla="*/ 619 h 910"/>
                    <a:gd name="T50" fmla="*/ 645 w 662"/>
                    <a:gd name="T51" fmla="*/ 655 h 910"/>
                    <a:gd name="T52" fmla="*/ 625 w 662"/>
                    <a:gd name="T53" fmla="*/ 679 h 910"/>
                    <a:gd name="T54" fmla="*/ 529 w 662"/>
                    <a:gd name="T55" fmla="*/ 763 h 910"/>
                    <a:gd name="T56" fmla="*/ 421 w 662"/>
                    <a:gd name="T57" fmla="*/ 891 h 910"/>
                    <a:gd name="T58" fmla="*/ 313 w 662"/>
                    <a:gd name="T59" fmla="*/ 879 h 910"/>
                    <a:gd name="T60" fmla="*/ 217 w 662"/>
                    <a:gd name="T61" fmla="*/ 867 h 910"/>
                    <a:gd name="T62" fmla="*/ 125 w 662"/>
                    <a:gd name="T63" fmla="*/ 887 h 910"/>
                    <a:gd name="T64" fmla="*/ 17 w 662"/>
                    <a:gd name="T65" fmla="*/ 791 h 910"/>
                    <a:gd name="T66" fmla="*/ 21 w 662"/>
                    <a:gd name="T67" fmla="*/ 747 h 91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662" h="910">
                      <a:moveTo>
                        <a:pt x="21" y="747"/>
                      </a:moveTo>
                      <a:cubicBezTo>
                        <a:pt x="32" y="696"/>
                        <a:pt x="47" y="597"/>
                        <a:pt x="81" y="483"/>
                      </a:cubicBezTo>
                      <a:cubicBezTo>
                        <a:pt x="115" y="369"/>
                        <a:pt x="196" y="126"/>
                        <a:pt x="225" y="63"/>
                      </a:cubicBezTo>
                      <a:cubicBezTo>
                        <a:pt x="254" y="0"/>
                        <a:pt x="247" y="101"/>
                        <a:pt x="257" y="107"/>
                      </a:cubicBezTo>
                      <a:cubicBezTo>
                        <a:pt x="267" y="113"/>
                        <a:pt x="276" y="94"/>
                        <a:pt x="285" y="99"/>
                      </a:cubicBezTo>
                      <a:cubicBezTo>
                        <a:pt x="294" y="104"/>
                        <a:pt x="297" y="129"/>
                        <a:pt x="309" y="135"/>
                      </a:cubicBezTo>
                      <a:cubicBezTo>
                        <a:pt x="321" y="141"/>
                        <a:pt x="349" y="128"/>
                        <a:pt x="357" y="135"/>
                      </a:cubicBezTo>
                      <a:cubicBezTo>
                        <a:pt x="365" y="142"/>
                        <a:pt x="349" y="169"/>
                        <a:pt x="357" y="175"/>
                      </a:cubicBezTo>
                      <a:cubicBezTo>
                        <a:pt x="365" y="181"/>
                        <a:pt x="396" y="166"/>
                        <a:pt x="405" y="171"/>
                      </a:cubicBezTo>
                      <a:cubicBezTo>
                        <a:pt x="414" y="176"/>
                        <a:pt x="405" y="198"/>
                        <a:pt x="413" y="203"/>
                      </a:cubicBezTo>
                      <a:cubicBezTo>
                        <a:pt x="421" y="208"/>
                        <a:pt x="444" y="190"/>
                        <a:pt x="453" y="199"/>
                      </a:cubicBezTo>
                      <a:cubicBezTo>
                        <a:pt x="462" y="208"/>
                        <a:pt x="456" y="251"/>
                        <a:pt x="465" y="259"/>
                      </a:cubicBezTo>
                      <a:cubicBezTo>
                        <a:pt x="474" y="267"/>
                        <a:pt x="494" y="242"/>
                        <a:pt x="505" y="247"/>
                      </a:cubicBezTo>
                      <a:cubicBezTo>
                        <a:pt x="516" y="252"/>
                        <a:pt x="518" y="285"/>
                        <a:pt x="529" y="291"/>
                      </a:cubicBezTo>
                      <a:cubicBezTo>
                        <a:pt x="540" y="297"/>
                        <a:pt x="563" y="276"/>
                        <a:pt x="569" y="283"/>
                      </a:cubicBezTo>
                      <a:cubicBezTo>
                        <a:pt x="575" y="290"/>
                        <a:pt x="562" y="316"/>
                        <a:pt x="565" y="331"/>
                      </a:cubicBezTo>
                      <a:cubicBezTo>
                        <a:pt x="568" y="346"/>
                        <a:pt x="575" y="364"/>
                        <a:pt x="585" y="375"/>
                      </a:cubicBezTo>
                      <a:cubicBezTo>
                        <a:pt x="595" y="386"/>
                        <a:pt x="619" y="384"/>
                        <a:pt x="625" y="395"/>
                      </a:cubicBezTo>
                      <a:cubicBezTo>
                        <a:pt x="631" y="406"/>
                        <a:pt x="618" y="425"/>
                        <a:pt x="621" y="439"/>
                      </a:cubicBezTo>
                      <a:cubicBezTo>
                        <a:pt x="624" y="453"/>
                        <a:pt x="635" y="467"/>
                        <a:pt x="641" y="479"/>
                      </a:cubicBezTo>
                      <a:cubicBezTo>
                        <a:pt x="647" y="491"/>
                        <a:pt x="660" y="501"/>
                        <a:pt x="657" y="511"/>
                      </a:cubicBezTo>
                      <a:cubicBezTo>
                        <a:pt x="654" y="521"/>
                        <a:pt x="626" y="528"/>
                        <a:pt x="625" y="539"/>
                      </a:cubicBezTo>
                      <a:cubicBezTo>
                        <a:pt x="624" y="550"/>
                        <a:pt x="650" y="564"/>
                        <a:pt x="653" y="575"/>
                      </a:cubicBezTo>
                      <a:cubicBezTo>
                        <a:pt x="656" y="586"/>
                        <a:pt x="640" y="596"/>
                        <a:pt x="641" y="603"/>
                      </a:cubicBezTo>
                      <a:cubicBezTo>
                        <a:pt x="642" y="610"/>
                        <a:pt x="660" y="610"/>
                        <a:pt x="661" y="619"/>
                      </a:cubicBezTo>
                      <a:cubicBezTo>
                        <a:pt x="662" y="628"/>
                        <a:pt x="651" y="645"/>
                        <a:pt x="645" y="655"/>
                      </a:cubicBezTo>
                      <a:cubicBezTo>
                        <a:pt x="639" y="665"/>
                        <a:pt x="644" y="661"/>
                        <a:pt x="625" y="679"/>
                      </a:cubicBezTo>
                      <a:cubicBezTo>
                        <a:pt x="606" y="697"/>
                        <a:pt x="563" y="728"/>
                        <a:pt x="529" y="763"/>
                      </a:cubicBezTo>
                      <a:cubicBezTo>
                        <a:pt x="495" y="798"/>
                        <a:pt x="457" y="872"/>
                        <a:pt x="421" y="891"/>
                      </a:cubicBezTo>
                      <a:cubicBezTo>
                        <a:pt x="385" y="910"/>
                        <a:pt x="347" y="883"/>
                        <a:pt x="313" y="879"/>
                      </a:cubicBezTo>
                      <a:cubicBezTo>
                        <a:pt x="279" y="875"/>
                        <a:pt x="248" y="866"/>
                        <a:pt x="217" y="867"/>
                      </a:cubicBezTo>
                      <a:cubicBezTo>
                        <a:pt x="186" y="868"/>
                        <a:pt x="158" y="900"/>
                        <a:pt x="125" y="887"/>
                      </a:cubicBezTo>
                      <a:cubicBezTo>
                        <a:pt x="92" y="874"/>
                        <a:pt x="34" y="814"/>
                        <a:pt x="17" y="791"/>
                      </a:cubicBezTo>
                      <a:cubicBezTo>
                        <a:pt x="0" y="768"/>
                        <a:pt x="10" y="798"/>
                        <a:pt x="21" y="747"/>
                      </a:cubicBezTo>
                      <a:close/>
                    </a:path>
                  </a:pathLst>
                </a:custGeom>
                <a:gradFill rotWithShape="0">
                  <a:gsLst>
                    <a:gs pos="0">
                      <a:srgbClr val="E7B7CA"/>
                    </a:gs>
                    <a:gs pos="100000">
                      <a:srgbClr val="FBE9F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9" name="Freeform 28"/>
                <p:cNvSpPr>
                  <a:spLocks/>
                </p:cNvSpPr>
                <p:nvPr/>
              </p:nvSpPr>
              <p:spPr bwMode="auto">
                <a:xfrm>
                  <a:off x="5263" y="924"/>
                  <a:ext cx="392" cy="568"/>
                </a:xfrm>
                <a:custGeom>
                  <a:avLst/>
                  <a:gdLst>
                    <a:gd name="T0" fmla="*/ 0 w 392"/>
                    <a:gd name="T1" fmla="*/ 457 h 568"/>
                    <a:gd name="T2" fmla="*/ 32 w 392"/>
                    <a:gd name="T3" fmla="*/ 349 h 568"/>
                    <a:gd name="T4" fmla="*/ 108 w 392"/>
                    <a:gd name="T5" fmla="*/ 225 h 568"/>
                    <a:gd name="T6" fmla="*/ 192 w 392"/>
                    <a:gd name="T7" fmla="*/ 13 h 568"/>
                    <a:gd name="T8" fmla="*/ 176 w 392"/>
                    <a:gd name="T9" fmla="*/ 149 h 568"/>
                    <a:gd name="T10" fmla="*/ 220 w 392"/>
                    <a:gd name="T11" fmla="*/ 121 h 568"/>
                    <a:gd name="T12" fmla="*/ 192 w 392"/>
                    <a:gd name="T13" fmla="*/ 249 h 568"/>
                    <a:gd name="T14" fmla="*/ 276 w 392"/>
                    <a:gd name="T15" fmla="*/ 193 h 568"/>
                    <a:gd name="T16" fmla="*/ 232 w 392"/>
                    <a:gd name="T17" fmla="*/ 309 h 568"/>
                    <a:gd name="T18" fmla="*/ 388 w 392"/>
                    <a:gd name="T19" fmla="*/ 261 h 568"/>
                    <a:gd name="T20" fmla="*/ 256 w 392"/>
                    <a:gd name="T21" fmla="*/ 385 h 568"/>
                    <a:gd name="T22" fmla="*/ 292 w 392"/>
                    <a:gd name="T23" fmla="*/ 409 h 568"/>
                    <a:gd name="T24" fmla="*/ 204 w 392"/>
                    <a:gd name="T25" fmla="*/ 473 h 568"/>
                    <a:gd name="T26" fmla="*/ 120 w 392"/>
                    <a:gd name="T27" fmla="*/ 517 h 568"/>
                    <a:gd name="T28" fmla="*/ 32 w 392"/>
                    <a:gd name="T29" fmla="*/ 557 h 568"/>
                    <a:gd name="T30" fmla="*/ 0 w 392"/>
                    <a:gd name="T31" fmla="*/ 457 h 5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92" h="568">
                      <a:moveTo>
                        <a:pt x="0" y="457"/>
                      </a:moveTo>
                      <a:cubicBezTo>
                        <a:pt x="0" y="422"/>
                        <a:pt x="14" y="387"/>
                        <a:pt x="32" y="349"/>
                      </a:cubicBezTo>
                      <a:cubicBezTo>
                        <a:pt x="50" y="311"/>
                        <a:pt x="81" y="281"/>
                        <a:pt x="108" y="225"/>
                      </a:cubicBezTo>
                      <a:cubicBezTo>
                        <a:pt x="135" y="169"/>
                        <a:pt x="181" y="26"/>
                        <a:pt x="192" y="13"/>
                      </a:cubicBezTo>
                      <a:cubicBezTo>
                        <a:pt x="203" y="0"/>
                        <a:pt x="171" y="131"/>
                        <a:pt x="176" y="149"/>
                      </a:cubicBezTo>
                      <a:cubicBezTo>
                        <a:pt x="181" y="167"/>
                        <a:pt x="217" y="104"/>
                        <a:pt x="220" y="121"/>
                      </a:cubicBezTo>
                      <a:cubicBezTo>
                        <a:pt x="223" y="138"/>
                        <a:pt x="183" y="237"/>
                        <a:pt x="192" y="249"/>
                      </a:cubicBezTo>
                      <a:cubicBezTo>
                        <a:pt x="201" y="261"/>
                        <a:pt x="269" y="183"/>
                        <a:pt x="276" y="193"/>
                      </a:cubicBezTo>
                      <a:cubicBezTo>
                        <a:pt x="283" y="203"/>
                        <a:pt x="213" y="298"/>
                        <a:pt x="232" y="309"/>
                      </a:cubicBezTo>
                      <a:cubicBezTo>
                        <a:pt x="251" y="320"/>
                        <a:pt x="384" y="248"/>
                        <a:pt x="388" y="261"/>
                      </a:cubicBezTo>
                      <a:cubicBezTo>
                        <a:pt x="392" y="274"/>
                        <a:pt x="272" y="360"/>
                        <a:pt x="256" y="385"/>
                      </a:cubicBezTo>
                      <a:cubicBezTo>
                        <a:pt x="240" y="410"/>
                        <a:pt x="301" y="394"/>
                        <a:pt x="292" y="409"/>
                      </a:cubicBezTo>
                      <a:cubicBezTo>
                        <a:pt x="283" y="424"/>
                        <a:pt x="233" y="455"/>
                        <a:pt x="204" y="473"/>
                      </a:cubicBezTo>
                      <a:cubicBezTo>
                        <a:pt x="175" y="491"/>
                        <a:pt x="149" y="503"/>
                        <a:pt x="120" y="517"/>
                      </a:cubicBezTo>
                      <a:cubicBezTo>
                        <a:pt x="91" y="531"/>
                        <a:pt x="52" y="568"/>
                        <a:pt x="32" y="557"/>
                      </a:cubicBezTo>
                      <a:cubicBezTo>
                        <a:pt x="12" y="546"/>
                        <a:pt x="0" y="492"/>
                        <a:pt x="0" y="457"/>
                      </a:cubicBezTo>
                      <a:close/>
                    </a:path>
                  </a:pathLst>
                </a:custGeom>
                <a:gradFill rotWithShape="0">
                  <a:gsLst>
                    <a:gs pos="0">
                      <a:srgbClr val="E7B7CA"/>
                    </a:gs>
                    <a:gs pos="100000">
                      <a:srgbClr val="FBE9F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0" name="Freeform 29"/>
                <p:cNvSpPr>
                  <a:spLocks/>
                </p:cNvSpPr>
                <p:nvPr/>
              </p:nvSpPr>
              <p:spPr bwMode="auto">
                <a:xfrm>
                  <a:off x="4966" y="628"/>
                  <a:ext cx="462" cy="741"/>
                </a:xfrm>
                <a:custGeom>
                  <a:avLst/>
                  <a:gdLst>
                    <a:gd name="T0" fmla="*/ 193 w 462"/>
                    <a:gd name="T1" fmla="*/ 705 h 741"/>
                    <a:gd name="T2" fmla="*/ 141 w 462"/>
                    <a:gd name="T3" fmla="*/ 629 h 741"/>
                    <a:gd name="T4" fmla="*/ 61 w 462"/>
                    <a:gd name="T5" fmla="*/ 545 h 741"/>
                    <a:gd name="T6" fmla="*/ 25 w 462"/>
                    <a:gd name="T7" fmla="*/ 437 h 741"/>
                    <a:gd name="T8" fmla="*/ 1 w 462"/>
                    <a:gd name="T9" fmla="*/ 369 h 741"/>
                    <a:gd name="T10" fmla="*/ 17 w 462"/>
                    <a:gd name="T11" fmla="*/ 269 h 741"/>
                    <a:gd name="T12" fmla="*/ 65 w 462"/>
                    <a:gd name="T13" fmla="*/ 281 h 741"/>
                    <a:gd name="T14" fmla="*/ 61 w 462"/>
                    <a:gd name="T15" fmla="*/ 237 h 741"/>
                    <a:gd name="T16" fmla="*/ 93 w 462"/>
                    <a:gd name="T17" fmla="*/ 233 h 741"/>
                    <a:gd name="T18" fmla="*/ 69 w 462"/>
                    <a:gd name="T19" fmla="*/ 165 h 741"/>
                    <a:gd name="T20" fmla="*/ 105 w 462"/>
                    <a:gd name="T21" fmla="*/ 173 h 741"/>
                    <a:gd name="T22" fmla="*/ 113 w 462"/>
                    <a:gd name="T23" fmla="*/ 125 h 741"/>
                    <a:gd name="T24" fmla="*/ 161 w 462"/>
                    <a:gd name="T25" fmla="*/ 141 h 741"/>
                    <a:gd name="T26" fmla="*/ 161 w 462"/>
                    <a:gd name="T27" fmla="*/ 93 h 741"/>
                    <a:gd name="T28" fmla="*/ 197 w 462"/>
                    <a:gd name="T29" fmla="*/ 97 h 741"/>
                    <a:gd name="T30" fmla="*/ 237 w 462"/>
                    <a:gd name="T31" fmla="*/ 69 h 741"/>
                    <a:gd name="T32" fmla="*/ 285 w 462"/>
                    <a:gd name="T33" fmla="*/ 97 h 741"/>
                    <a:gd name="T34" fmla="*/ 301 w 462"/>
                    <a:gd name="T35" fmla="*/ 25 h 741"/>
                    <a:gd name="T36" fmla="*/ 345 w 462"/>
                    <a:gd name="T37" fmla="*/ 17 h 741"/>
                    <a:gd name="T38" fmla="*/ 381 w 462"/>
                    <a:gd name="T39" fmla="*/ 41 h 741"/>
                    <a:gd name="T40" fmla="*/ 417 w 462"/>
                    <a:gd name="T41" fmla="*/ 1 h 741"/>
                    <a:gd name="T42" fmla="*/ 461 w 462"/>
                    <a:gd name="T43" fmla="*/ 37 h 741"/>
                    <a:gd name="T44" fmla="*/ 425 w 462"/>
                    <a:gd name="T45" fmla="*/ 209 h 741"/>
                    <a:gd name="T46" fmla="*/ 365 w 462"/>
                    <a:gd name="T47" fmla="*/ 385 h 741"/>
                    <a:gd name="T48" fmla="*/ 301 w 462"/>
                    <a:gd name="T49" fmla="*/ 581 h 741"/>
                    <a:gd name="T50" fmla="*/ 253 w 462"/>
                    <a:gd name="T51" fmla="*/ 721 h 741"/>
                    <a:gd name="T52" fmla="*/ 193 w 462"/>
                    <a:gd name="T53" fmla="*/ 705 h 74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462" h="741">
                      <a:moveTo>
                        <a:pt x="193" y="705"/>
                      </a:moveTo>
                      <a:cubicBezTo>
                        <a:pt x="174" y="690"/>
                        <a:pt x="163" y="656"/>
                        <a:pt x="141" y="629"/>
                      </a:cubicBezTo>
                      <a:cubicBezTo>
                        <a:pt x="119" y="602"/>
                        <a:pt x="80" y="577"/>
                        <a:pt x="61" y="545"/>
                      </a:cubicBezTo>
                      <a:cubicBezTo>
                        <a:pt x="42" y="513"/>
                        <a:pt x="35" y="466"/>
                        <a:pt x="25" y="437"/>
                      </a:cubicBezTo>
                      <a:cubicBezTo>
                        <a:pt x="15" y="408"/>
                        <a:pt x="2" y="397"/>
                        <a:pt x="1" y="369"/>
                      </a:cubicBezTo>
                      <a:cubicBezTo>
                        <a:pt x="0" y="341"/>
                        <a:pt x="6" y="284"/>
                        <a:pt x="17" y="269"/>
                      </a:cubicBezTo>
                      <a:cubicBezTo>
                        <a:pt x="28" y="254"/>
                        <a:pt x="58" y="286"/>
                        <a:pt x="65" y="281"/>
                      </a:cubicBezTo>
                      <a:cubicBezTo>
                        <a:pt x="72" y="276"/>
                        <a:pt x="56" y="245"/>
                        <a:pt x="61" y="237"/>
                      </a:cubicBezTo>
                      <a:cubicBezTo>
                        <a:pt x="66" y="229"/>
                        <a:pt x="92" y="245"/>
                        <a:pt x="93" y="233"/>
                      </a:cubicBezTo>
                      <a:cubicBezTo>
                        <a:pt x="94" y="221"/>
                        <a:pt x="67" y="175"/>
                        <a:pt x="69" y="165"/>
                      </a:cubicBezTo>
                      <a:cubicBezTo>
                        <a:pt x="71" y="155"/>
                        <a:pt x="98" y="180"/>
                        <a:pt x="105" y="173"/>
                      </a:cubicBezTo>
                      <a:cubicBezTo>
                        <a:pt x="112" y="166"/>
                        <a:pt x="104" y="130"/>
                        <a:pt x="113" y="125"/>
                      </a:cubicBezTo>
                      <a:cubicBezTo>
                        <a:pt x="122" y="120"/>
                        <a:pt x="153" y="146"/>
                        <a:pt x="161" y="141"/>
                      </a:cubicBezTo>
                      <a:cubicBezTo>
                        <a:pt x="169" y="136"/>
                        <a:pt x="155" y="100"/>
                        <a:pt x="161" y="93"/>
                      </a:cubicBezTo>
                      <a:cubicBezTo>
                        <a:pt x="167" y="86"/>
                        <a:pt x="184" y="101"/>
                        <a:pt x="197" y="97"/>
                      </a:cubicBezTo>
                      <a:cubicBezTo>
                        <a:pt x="210" y="93"/>
                        <a:pt x="222" y="69"/>
                        <a:pt x="237" y="69"/>
                      </a:cubicBezTo>
                      <a:cubicBezTo>
                        <a:pt x="252" y="69"/>
                        <a:pt x="274" y="104"/>
                        <a:pt x="285" y="97"/>
                      </a:cubicBezTo>
                      <a:cubicBezTo>
                        <a:pt x="296" y="90"/>
                        <a:pt x="291" y="38"/>
                        <a:pt x="301" y="25"/>
                      </a:cubicBezTo>
                      <a:cubicBezTo>
                        <a:pt x="311" y="12"/>
                        <a:pt x="332" y="14"/>
                        <a:pt x="345" y="17"/>
                      </a:cubicBezTo>
                      <a:cubicBezTo>
                        <a:pt x="358" y="20"/>
                        <a:pt x="369" y="44"/>
                        <a:pt x="381" y="41"/>
                      </a:cubicBezTo>
                      <a:cubicBezTo>
                        <a:pt x="393" y="38"/>
                        <a:pt x="404" y="2"/>
                        <a:pt x="417" y="1"/>
                      </a:cubicBezTo>
                      <a:cubicBezTo>
                        <a:pt x="430" y="0"/>
                        <a:pt x="460" y="2"/>
                        <a:pt x="461" y="37"/>
                      </a:cubicBezTo>
                      <a:cubicBezTo>
                        <a:pt x="462" y="72"/>
                        <a:pt x="441" y="151"/>
                        <a:pt x="425" y="209"/>
                      </a:cubicBezTo>
                      <a:cubicBezTo>
                        <a:pt x="409" y="267"/>
                        <a:pt x="386" y="323"/>
                        <a:pt x="365" y="385"/>
                      </a:cubicBezTo>
                      <a:cubicBezTo>
                        <a:pt x="344" y="447"/>
                        <a:pt x="320" y="525"/>
                        <a:pt x="301" y="581"/>
                      </a:cubicBezTo>
                      <a:cubicBezTo>
                        <a:pt x="282" y="637"/>
                        <a:pt x="272" y="701"/>
                        <a:pt x="253" y="721"/>
                      </a:cubicBezTo>
                      <a:cubicBezTo>
                        <a:pt x="234" y="741"/>
                        <a:pt x="212" y="720"/>
                        <a:pt x="193" y="705"/>
                      </a:cubicBezTo>
                      <a:close/>
                    </a:path>
                  </a:pathLst>
                </a:custGeom>
                <a:gradFill rotWithShape="0">
                  <a:gsLst>
                    <a:gs pos="0">
                      <a:srgbClr val="FEC4DB"/>
                    </a:gs>
                    <a:gs pos="100000">
                      <a:srgbClr val="FFE5F0"/>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 name="Freeform 30"/>
                <p:cNvSpPr>
                  <a:spLocks/>
                </p:cNvSpPr>
                <p:nvPr/>
              </p:nvSpPr>
              <p:spPr bwMode="auto">
                <a:xfrm>
                  <a:off x="4396" y="1208"/>
                  <a:ext cx="455" cy="181"/>
                </a:xfrm>
                <a:custGeom>
                  <a:avLst/>
                  <a:gdLst>
                    <a:gd name="T0" fmla="*/ 403 w 455"/>
                    <a:gd name="T1" fmla="*/ 173 h 181"/>
                    <a:gd name="T2" fmla="*/ 259 w 455"/>
                    <a:gd name="T3" fmla="*/ 149 h 181"/>
                    <a:gd name="T4" fmla="*/ 67 w 455"/>
                    <a:gd name="T5" fmla="*/ 89 h 181"/>
                    <a:gd name="T6" fmla="*/ 7 w 455"/>
                    <a:gd name="T7" fmla="*/ 69 h 181"/>
                    <a:gd name="T8" fmla="*/ 27 w 455"/>
                    <a:gd name="T9" fmla="*/ 41 h 181"/>
                    <a:gd name="T10" fmla="*/ 63 w 455"/>
                    <a:gd name="T11" fmla="*/ 29 h 181"/>
                    <a:gd name="T12" fmla="*/ 99 w 455"/>
                    <a:gd name="T13" fmla="*/ 41 h 181"/>
                    <a:gd name="T14" fmla="*/ 99 w 455"/>
                    <a:gd name="T15" fmla="*/ 13 h 181"/>
                    <a:gd name="T16" fmla="*/ 127 w 455"/>
                    <a:gd name="T17" fmla="*/ 29 h 181"/>
                    <a:gd name="T18" fmla="*/ 175 w 455"/>
                    <a:gd name="T19" fmla="*/ 25 h 181"/>
                    <a:gd name="T20" fmla="*/ 195 w 455"/>
                    <a:gd name="T21" fmla="*/ 1 h 181"/>
                    <a:gd name="T22" fmla="*/ 243 w 455"/>
                    <a:gd name="T23" fmla="*/ 33 h 181"/>
                    <a:gd name="T24" fmla="*/ 267 w 455"/>
                    <a:gd name="T25" fmla="*/ 29 h 181"/>
                    <a:gd name="T26" fmla="*/ 307 w 455"/>
                    <a:gd name="T27" fmla="*/ 93 h 181"/>
                    <a:gd name="T28" fmla="*/ 347 w 455"/>
                    <a:gd name="T29" fmla="*/ 129 h 181"/>
                    <a:gd name="T30" fmla="*/ 447 w 455"/>
                    <a:gd name="T31" fmla="*/ 173 h 181"/>
                    <a:gd name="T32" fmla="*/ 403 w 455"/>
                    <a:gd name="T33" fmla="*/ 173 h 18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55" h="181">
                      <a:moveTo>
                        <a:pt x="403" y="173"/>
                      </a:moveTo>
                      <a:cubicBezTo>
                        <a:pt x="372" y="169"/>
                        <a:pt x="315" y="163"/>
                        <a:pt x="259" y="149"/>
                      </a:cubicBezTo>
                      <a:cubicBezTo>
                        <a:pt x="203" y="135"/>
                        <a:pt x="109" y="102"/>
                        <a:pt x="67" y="89"/>
                      </a:cubicBezTo>
                      <a:cubicBezTo>
                        <a:pt x="25" y="76"/>
                        <a:pt x="14" y="77"/>
                        <a:pt x="7" y="69"/>
                      </a:cubicBezTo>
                      <a:cubicBezTo>
                        <a:pt x="0" y="61"/>
                        <a:pt x="18" y="48"/>
                        <a:pt x="27" y="41"/>
                      </a:cubicBezTo>
                      <a:cubicBezTo>
                        <a:pt x="36" y="34"/>
                        <a:pt x="51" y="29"/>
                        <a:pt x="63" y="29"/>
                      </a:cubicBezTo>
                      <a:cubicBezTo>
                        <a:pt x="75" y="29"/>
                        <a:pt x="93" y="44"/>
                        <a:pt x="99" y="41"/>
                      </a:cubicBezTo>
                      <a:cubicBezTo>
                        <a:pt x="105" y="38"/>
                        <a:pt x="94" y="15"/>
                        <a:pt x="99" y="13"/>
                      </a:cubicBezTo>
                      <a:cubicBezTo>
                        <a:pt x="104" y="11"/>
                        <a:pt x="114" y="27"/>
                        <a:pt x="127" y="29"/>
                      </a:cubicBezTo>
                      <a:cubicBezTo>
                        <a:pt x="140" y="31"/>
                        <a:pt x="164" y="30"/>
                        <a:pt x="175" y="25"/>
                      </a:cubicBezTo>
                      <a:cubicBezTo>
                        <a:pt x="186" y="20"/>
                        <a:pt x="184" y="0"/>
                        <a:pt x="195" y="1"/>
                      </a:cubicBezTo>
                      <a:cubicBezTo>
                        <a:pt x="206" y="2"/>
                        <a:pt x="231" y="28"/>
                        <a:pt x="243" y="33"/>
                      </a:cubicBezTo>
                      <a:cubicBezTo>
                        <a:pt x="255" y="38"/>
                        <a:pt x="256" y="19"/>
                        <a:pt x="267" y="29"/>
                      </a:cubicBezTo>
                      <a:cubicBezTo>
                        <a:pt x="278" y="39"/>
                        <a:pt x="294" y="76"/>
                        <a:pt x="307" y="93"/>
                      </a:cubicBezTo>
                      <a:cubicBezTo>
                        <a:pt x="320" y="110"/>
                        <a:pt x="324" y="116"/>
                        <a:pt x="347" y="129"/>
                      </a:cubicBezTo>
                      <a:cubicBezTo>
                        <a:pt x="370" y="142"/>
                        <a:pt x="439" y="165"/>
                        <a:pt x="447" y="173"/>
                      </a:cubicBezTo>
                      <a:cubicBezTo>
                        <a:pt x="455" y="181"/>
                        <a:pt x="434" y="177"/>
                        <a:pt x="403" y="173"/>
                      </a:cubicBezTo>
                      <a:close/>
                    </a:path>
                  </a:pathLst>
                </a:custGeom>
                <a:gradFill rotWithShape="0">
                  <a:gsLst>
                    <a:gs pos="0">
                      <a:srgbClr val="FFE5F0"/>
                    </a:gs>
                    <a:gs pos="100000">
                      <a:srgbClr val="FEC4DB"/>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 name="Freeform 31"/>
                <p:cNvSpPr>
                  <a:spLocks/>
                </p:cNvSpPr>
                <p:nvPr/>
              </p:nvSpPr>
              <p:spPr bwMode="auto">
                <a:xfrm>
                  <a:off x="4753" y="1253"/>
                  <a:ext cx="558" cy="322"/>
                </a:xfrm>
                <a:custGeom>
                  <a:avLst/>
                  <a:gdLst>
                    <a:gd name="T0" fmla="*/ 70 w 558"/>
                    <a:gd name="T1" fmla="*/ 224 h 322"/>
                    <a:gd name="T2" fmla="*/ 18 w 558"/>
                    <a:gd name="T3" fmla="*/ 176 h 322"/>
                    <a:gd name="T4" fmla="*/ 2 w 558"/>
                    <a:gd name="T5" fmla="*/ 144 h 322"/>
                    <a:gd name="T6" fmla="*/ 30 w 558"/>
                    <a:gd name="T7" fmla="*/ 120 h 322"/>
                    <a:gd name="T8" fmla="*/ 82 w 558"/>
                    <a:gd name="T9" fmla="*/ 124 h 322"/>
                    <a:gd name="T10" fmla="*/ 162 w 558"/>
                    <a:gd name="T11" fmla="*/ 156 h 322"/>
                    <a:gd name="T12" fmla="*/ 246 w 558"/>
                    <a:gd name="T13" fmla="*/ 208 h 322"/>
                    <a:gd name="T14" fmla="*/ 282 w 558"/>
                    <a:gd name="T15" fmla="*/ 224 h 322"/>
                    <a:gd name="T16" fmla="*/ 326 w 558"/>
                    <a:gd name="T17" fmla="*/ 172 h 322"/>
                    <a:gd name="T18" fmla="*/ 358 w 558"/>
                    <a:gd name="T19" fmla="*/ 120 h 322"/>
                    <a:gd name="T20" fmla="*/ 370 w 558"/>
                    <a:gd name="T21" fmla="*/ 80 h 322"/>
                    <a:gd name="T22" fmla="*/ 418 w 558"/>
                    <a:gd name="T23" fmla="*/ 52 h 322"/>
                    <a:gd name="T24" fmla="*/ 450 w 558"/>
                    <a:gd name="T25" fmla="*/ 0 h 322"/>
                    <a:gd name="T26" fmla="*/ 466 w 558"/>
                    <a:gd name="T27" fmla="*/ 52 h 322"/>
                    <a:gd name="T28" fmla="*/ 490 w 558"/>
                    <a:gd name="T29" fmla="*/ 68 h 322"/>
                    <a:gd name="T30" fmla="*/ 522 w 558"/>
                    <a:gd name="T31" fmla="*/ 116 h 322"/>
                    <a:gd name="T32" fmla="*/ 538 w 558"/>
                    <a:gd name="T33" fmla="*/ 164 h 322"/>
                    <a:gd name="T34" fmla="*/ 402 w 558"/>
                    <a:gd name="T35" fmla="*/ 176 h 322"/>
                    <a:gd name="T36" fmla="*/ 346 w 558"/>
                    <a:gd name="T37" fmla="*/ 296 h 322"/>
                    <a:gd name="T38" fmla="*/ 246 w 558"/>
                    <a:gd name="T39" fmla="*/ 312 h 322"/>
                    <a:gd name="T40" fmla="*/ 94 w 558"/>
                    <a:gd name="T41" fmla="*/ 236 h 322"/>
                    <a:gd name="T42" fmla="*/ 70 w 558"/>
                    <a:gd name="T43" fmla="*/ 224 h 32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558" h="322">
                      <a:moveTo>
                        <a:pt x="70" y="224"/>
                      </a:moveTo>
                      <a:cubicBezTo>
                        <a:pt x="57" y="214"/>
                        <a:pt x="29" y="189"/>
                        <a:pt x="18" y="176"/>
                      </a:cubicBezTo>
                      <a:cubicBezTo>
                        <a:pt x="7" y="163"/>
                        <a:pt x="0" y="153"/>
                        <a:pt x="2" y="144"/>
                      </a:cubicBezTo>
                      <a:cubicBezTo>
                        <a:pt x="4" y="135"/>
                        <a:pt x="17" y="123"/>
                        <a:pt x="30" y="120"/>
                      </a:cubicBezTo>
                      <a:cubicBezTo>
                        <a:pt x="43" y="117"/>
                        <a:pt x="60" y="118"/>
                        <a:pt x="82" y="124"/>
                      </a:cubicBezTo>
                      <a:cubicBezTo>
                        <a:pt x="104" y="130"/>
                        <a:pt x="135" y="142"/>
                        <a:pt x="162" y="156"/>
                      </a:cubicBezTo>
                      <a:cubicBezTo>
                        <a:pt x="189" y="170"/>
                        <a:pt x="226" y="197"/>
                        <a:pt x="246" y="208"/>
                      </a:cubicBezTo>
                      <a:cubicBezTo>
                        <a:pt x="266" y="219"/>
                        <a:pt x="269" y="230"/>
                        <a:pt x="282" y="224"/>
                      </a:cubicBezTo>
                      <a:cubicBezTo>
                        <a:pt x="295" y="218"/>
                        <a:pt x="313" y="189"/>
                        <a:pt x="326" y="172"/>
                      </a:cubicBezTo>
                      <a:cubicBezTo>
                        <a:pt x="339" y="155"/>
                        <a:pt x="351" y="135"/>
                        <a:pt x="358" y="120"/>
                      </a:cubicBezTo>
                      <a:cubicBezTo>
                        <a:pt x="365" y="105"/>
                        <a:pt x="360" y="91"/>
                        <a:pt x="370" y="80"/>
                      </a:cubicBezTo>
                      <a:cubicBezTo>
                        <a:pt x="380" y="69"/>
                        <a:pt x="405" y="65"/>
                        <a:pt x="418" y="52"/>
                      </a:cubicBezTo>
                      <a:cubicBezTo>
                        <a:pt x="431" y="39"/>
                        <a:pt x="442" y="0"/>
                        <a:pt x="450" y="0"/>
                      </a:cubicBezTo>
                      <a:cubicBezTo>
                        <a:pt x="458" y="0"/>
                        <a:pt x="459" y="41"/>
                        <a:pt x="466" y="52"/>
                      </a:cubicBezTo>
                      <a:cubicBezTo>
                        <a:pt x="473" y="63"/>
                        <a:pt x="481" y="57"/>
                        <a:pt x="490" y="68"/>
                      </a:cubicBezTo>
                      <a:cubicBezTo>
                        <a:pt x="499" y="79"/>
                        <a:pt x="514" y="100"/>
                        <a:pt x="522" y="116"/>
                      </a:cubicBezTo>
                      <a:cubicBezTo>
                        <a:pt x="530" y="132"/>
                        <a:pt x="558" y="154"/>
                        <a:pt x="538" y="164"/>
                      </a:cubicBezTo>
                      <a:cubicBezTo>
                        <a:pt x="518" y="174"/>
                        <a:pt x="434" y="154"/>
                        <a:pt x="402" y="176"/>
                      </a:cubicBezTo>
                      <a:cubicBezTo>
                        <a:pt x="370" y="198"/>
                        <a:pt x="372" y="273"/>
                        <a:pt x="346" y="296"/>
                      </a:cubicBezTo>
                      <a:cubicBezTo>
                        <a:pt x="320" y="319"/>
                        <a:pt x="288" y="322"/>
                        <a:pt x="246" y="312"/>
                      </a:cubicBezTo>
                      <a:cubicBezTo>
                        <a:pt x="204" y="302"/>
                        <a:pt x="124" y="251"/>
                        <a:pt x="94" y="236"/>
                      </a:cubicBezTo>
                      <a:cubicBezTo>
                        <a:pt x="64" y="221"/>
                        <a:pt x="83" y="234"/>
                        <a:pt x="70" y="224"/>
                      </a:cubicBezTo>
                      <a:close/>
                    </a:path>
                  </a:pathLst>
                </a:custGeom>
                <a:gradFill rotWithShape="0">
                  <a:gsLst>
                    <a:gs pos="0">
                      <a:srgbClr val="FFE5F0"/>
                    </a:gs>
                    <a:gs pos="100000">
                      <a:srgbClr val="D0DEC0"/>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 name="Freeform 32"/>
                <p:cNvSpPr>
                  <a:spLocks/>
                </p:cNvSpPr>
                <p:nvPr/>
              </p:nvSpPr>
              <p:spPr bwMode="auto">
                <a:xfrm>
                  <a:off x="4782" y="1322"/>
                  <a:ext cx="580" cy="846"/>
                </a:xfrm>
                <a:custGeom>
                  <a:avLst/>
                  <a:gdLst>
                    <a:gd name="T0" fmla="*/ 297 w 580"/>
                    <a:gd name="T1" fmla="*/ 835 h 846"/>
                    <a:gd name="T2" fmla="*/ 237 w 580"/>
                    <a:gd name="T3" fmla="*/ 787 h 846"/>
                    <a:gd name="T4" fmla="*/ 197 w 580"/>
                    <a:gd name="T5" fmla="*/ 695 h 846"/>
                    <a:gd name="T6" fmla="*/ 161 w 580"/>
                    <a:gd name="T7" fmla="*/ 527 h 846"/>
                    <a:gd name="T8" fmla="*/ 121 w 580"/>
                    <a:gd name="T9" fmla="*/ 347 h 846"/>
                    <a:gd name="T10" fmla="*/ 69 w 580"/>
                    <a:gd name="T11" fmla="*/ 219 h 846"/>
                    <a:gd name="T12" fmla="*/ 17 w 580"/>
                    <a:gd name="T13" fmla="*/ 111 h 846"/>
                    <a:gd name="T14" fmla="*/ 5 w 580"/>
                    <a:gd name="T15" fmla="*/ 79 h 846"/>
                    <a:gd name="T16" fmla="*/ 49 w 580"/>
                    <a:gd name="T17" fmla="*/ 71 h 846"/>
                    <a:gd name="T18" fmla="*/ 153 w 580"/>
                    <a:gd name="T19" fmla="*/ 115 h 846"/>
                    <a:gd name="T20" fmla="*/ 257 w 580"/>
                    <a:gd name="T21" fmla="*/ 183 h 846"/>
                    <a:gd name="T22" fmla="*/ 257 w 580"/>
                    <a:gd name="T23" fmla="*/ 215 h 846"/>
                    <a:gd name="T24" fmla="*/ 281 w 580"/>
                    <a:gd name="T25" fmla="*/ 203 h 846"/>
                    <a:gd name="T26" fmla="*/ 269 w 580"/>
                    <a:gd name="T27" fmla="*/ 159 h 846"/>
                    <a:gd name="T28" fmla="*/ 341 w 580"/>
                    <a:gd name="T29" fmla="*/ 71 h 846"/>
                    <a:gd name="T30" fmla="*/ 413 w 580"/>
                    <a:gd name="T31" fmla="*/ 15 h 846"/>
                    <a:gd name="T32" fmla="*/ 445 w 580"/>
                    <a:gd name="T33" fmla="*/ 11 h 846"/>
                    <a:gd name="T34" fmla="*/ 521 w 580"/>
                    <a:gd name="T35" fmla="*/ 83 h 846"/>
                    <a:gd name="T36" fmla="*/ 557 w 580"/>
                    <a:gd name="T37" fmla="*/ 107 h 846"/>
                    <a:gd name="T38" fmla="*/ 569 w 580"/>
                    <a:gd name="T39" fmla="*/ 251 h 846"/>
                    <a:gd name="T40" fmla="*/ 573 w 580"/>
                    <a:gd name="T41" fmla="*/ 439 h 846"/>
                    <a:gd name="T42" fmla="*/ 573 w 580"/>
                    <a:gd name="T43" fmla="*/ 599 h 846"/>
                    <a:gd name="T44" fmla="*/ 533 w 580"/>
                    <a:gd name="T45" fmla="*/ 743 h 846"/>
                    <a:gd name="T46" fmla="*/ 441 w 580"/>
                    <a:gd name="T47" fmla="*/ 831 h 846"/>
                    <a:gd name="T48" fmla="*/ 297 w 580"/>
                    <a:gd name="T49" fmla="*/ 835 h 84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80" h="846">
                      <a:moveTo>
                        <a:pt x="297" y="835"/>
                      </a:moveTo>
                      <a:cubicBezTo>
                        <a:pt x="263" y="828"/>
                        <a:pt x="254" y="810"/>
                        <a:pt x="237" y="787"/>
                      </a:cubicBezTo>
                      <a:cubicBezTo>
                        <a:pt x="220" y="764"/>
                        <a:pt x="210" y="738"/>
                        <a:pt x="197" y="695"/>
                      </a:cubicBezTo>
                      <a:cubicBezTo>
                        <a:pt x="184" y="652"/>
                        <a:pt x="174" y="585"/>
                        <a:pt x="161" y="527"/>
                      </a:cubicBezTo>
                      <a:cubicBezTo>
                        <a:pt x="148" y="469"/>
                        <a:pt x="136" y="398"/>
                        <a:pt x="121" y="347"/>
                      </a:cubicBezTo>
                      <a:cubicBezTo>
                        <a:pt x="106" y="296"/>
                        <a:pt x="86" y="258"/>
                        <a:pt x="69" y="219"/>
                      </a:cubicBezTo>
                      <a:cubicBezTo>
                        <a:pt x="52" y="180"/>
                        <a:pt x="28" y="134"/>
                        <a:pt x="17" y="111"/>
                      </a:cubicBezTo>
                      <a:cubicBezTo>
                        <a:pt x="6" y="88"/>
                        <a:pt x="0" y="86"/>
                        <a:pt x="5" y="79"/>
                      </a:cubicBezTo>
                      <a:cubicBezTo>
                        <a:pt x="10" y="72"/>
                        <a:pt x="24" y="65"/>
                        <a:pt x="49" y="71"/>
                      </a:cubicBezTo>
                      <a:cubicBezTo>
                        <a:pt x="74" y="77"/>
                        <a:pt x="118" y="96"/>
                        <a:pt x="153" y="115"/>
                      </a:cubicBezTo>
                      <a:cubicBezTo>
                        <a:pt x="188" y="134"/>
                        <a:pt x="240" y="166"/>
                        <a:pt x="257" y="183"/>
                      </a:cubicBezTo>
                      <a:cubicBezTo>
                        <a:pt x="274" y="200"/>
                        <a:pt x="253" y="212"/>
                        <a:pt x="257" y="215"/>
                      </a:cubicBezTo>
                      <a:cubicBezTo>
                        <a:pt x="261" y="218"/>
                        <a:pt x="279" y="212"/>
                        <a:pt x="281" y="203"/>
                      </a:cubicBezTo>
                      <a:cubicBezTo>
                        <a:pt x="283" y="194"/>
                        <a:pt x="259" y="181"/>
                        <a:pt x="269" y="159"/>
                      </a:cubicBezTo>
                      <a:cubicBezTo>
                        <a:pt x="279" y="137"/>
                        <a:pt x="317" y="95"/>
                        <a:pt x="341" y="71"/>
                      </a:cubicBezTo>
                      <a:cubicBezTo>
                        <a:pt x="365" y="47"/>
                        <a:pt x="396" y="25"/>
                        <a:pt x="413" y="15"/>
                      </a:cubicBezTo>
                      <a:cubicBezTo>
                        <a:pt x="430" y="5"/>
                        <a:pt x="427" y="0"/>
                        <a:pt x="445" y="11"/>
                      </a:cubicBezTo>
                      <a:cubicBezTo>
                        <a:pt x="463" y="22"/>
                        <a:pt x="502" y="67"/>
                        <a:pt x="521" y="83"/>
                      </a:cubicBezTo>
                      <a:cubicBezTo>
                        <a:pt x="540" y="99"/>
                        <a:pt x="549" y="79"/>
                        <a:pt x="557" y="107"/>
                      </a:cubicBezTo>
                      <a:cubicBezTo>
                        <a:pt x="565" y="135"/>
                        <a:pt x="566" y="196"/>
                        <a:pt x="569" y="251"/>
                      </a:cubicBezTo>
                      <a:cubicBezTo>
                        <a:pt x="572" y="306"/>
                        <a:pt x="572" y="381"/>
                        <a:pt x="573" y="439"/>
                      </a:cubicBezTo>
                      <a:cubicBezTo>
                        <a:pt x="574" y="497"/>
                        <a:pt x="580" y="548"/>
                        <a:pt x="573" y="599"/>
                      </a:cubicBezTo>
                      <a:cubicBezTo>
                        <a:pt x="566" y="650"/>
                        <a:pt x="555" y="704"/>
                        <a:pt x="533" y="743"/>
                      </a:cubicBezTo>
                      <a:cubicBezTo>
                        <a:pt x="511" y="782"/>
                        <a:pt x="478" y="816"/>
                        <a:pt x="441" y="831"/>
                      </a:cubicBezTo>
                      <a:cubicBezTo>
                        <a:pt x="404" y="846"/>
                        <a:pt x="331" y="842"/>
                        <a:pt x="297" y="835"/>
                      </a:cubicBezTo>
                      <a:close/>
                    </a:path>
                  </a:pathLst>
                </a:custGeom>
                <a:gradFill rotWithShape="0">
                  <a:gsLst>
                    <a:gs pos="0">
                      <a:srgbClr val="596B66"/>
                    </a:gs>
                    <a:gs pos="50000">
                      <a:srgbClr val="A1BD7F"/>
                    </a:gs>
                    <a:gs pos="100000">
                      <a:srgbClr val="596B66"/>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4" name="Freeform 33"/>
                <p:cNvSpPr>
                  <a:spLocks/>
                </p:cNvSpPr>
                <p:nvPr/>
              </p:nvSpPr>
              <p:spPr bwMode="auto">
                <a:xfrm>
                  <a:off x="5016" y="1902"/>
                  <a:ext cx="282" cy="374"/>
                </a:xfrm>
                <a:custGeom>
                  <a:avLst/>
                  <a:gdLst>
                    <a:gd name="T0" fmla="*/ 111 w 282"/>
                    <a:gd name="T1" fmla="*/ 343 h 374"/>
                    <a:gd name="T2" fmla="*/ 51 w 282"/>
                    <a:gd name="T3" fmla="*/ 271 h 374"/>
                    <a:gd name="T4" fmla="*/ 11 w 282"/>
                    <a:gd name="T5" fmla="*/ 219 h 374"/>
                    <a:gd name="T6" fmla="*/ 11 w 282"/>
                    <a:gd name="T7" fmla="*/ 123 h 374"/>
                    <a:gd name="T8" fmla="*/ 79 w 282"/>
                    <a:gd name="T9" fmla="*/ 79 h 374"/>
                    <a:gd name="T10" fmla="*/ 151 w 282"/>
                    <a:gd name="T11" fmla="*/ 39 h 374"/>
                    <a:gd name="T12" fmla="*/ 183 w 282"/>
                    <a:gd name="T13" fmla="*/ 3 h 374"/>
                    <a:gd name="T14" fmla="*/ 231 w 282"/>
                    <a:gd name="T15" fmla="*/ 55 h 374"/>
                    <a:gd name="T16" fmla="*/ 275 w 282"/>
                    <a:gd name="T17" fmla="*/ 87 h 374"/>
                    <a:gd name="T18" fmla="*/ 271 w 282"/>
                    <a:gd name="T19" fmla="*/ 191 h 374"/>
                    <a:gd name="T20" fmla="*/ 227 w 282"/>
                    <a:gd name="T21" fmla="*/ 295 h 374"/>
                    <a:gd name="T22" fmla="*/ 171 w 282"/>
                    <a:gd name="T23" fmla="*/ 367 h 374"/>
                    <a:gd name="T24" fmla="*/ 111 w 282"/>
                    <a:gd name="T25" fmla="*/ 343 h 37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82" h="374">
                      <a:moveTo>
                        <a:pt x="111" y="343"/>
                      </a:moveTo>
                      <a:cubicBezTo>
                        <a:pt x="91" y="327"/>
                        <a:pt x="68" y="292"/>
                        <a:pt x="51" y="271"/>
                      </a:cubicBezTo>
                      <a:cubicBezTo>
                        <a:pt x="34" y="250"/>
                        <a:pt x="18" y="244"/>
                        <a:pt x="11" y="219"/>
                      </a:cubicBezTo>
                      <a:cubicBezTo>
                        <a:pt x="4" y="194"/>
                        <a:pt x="0" y="146"/>
                        <a:pt x="11" y="123"/>
                      </a:cubicBezTo>
                      <a:cubicBezTo>
                        <a:pt x="22" y="100"/>
                        <a:pt x="56" y="93"/>
                        <a:pt x="79" y="79"/>
                      </a:cubicBezTo>
                      <a:cubicBezTo>
                        <a:pt x="102" y="65"/>
                        <a:pt x="134" y="52"/>
                        <a:pt x="151" y="39"/>
                      </a:cubicBezTo>
                      <a:cubicBezTo>
                        <a:pt x="168" y="26"/>
                        <a:pt x="170" y="0"/>
                        <a:pt x="183" y="3"/>
                      </a:cubicBezTo>
                      <a:cubicBezTo>
                        <a:pt x="196" y="6"/>
                        <a:pt x="216" y="41"/>
                        <a:pt x="231" y="55"/>
                      </a:cubicBezTo>
                      <a:cubicBezTo>
                        <a:pt x="246" y="69"/>
                        <a:pt x="268" y="64"/>
                        <a:pt x="275" y="87"/>
                      </a:cubicBezTo>
                      <a:cubicBezTo>
                        <a:pt x="282" y="110"/>
                        <a:pt x="279" y="156"/>
                        <a:pt x="271" y="191"/>
                      </a:cubicBezTo>
                      <a:cubicBezTo>
                        <a:pt x="263" y="226"/>
                        <a:pt x="244" y="266"/>
                        <a:pt x="227" y="295"/>
                      </a:cubicBezTo>
                      <a:cubicBezTo>
                        <a:pt x="210" y="324"/>
                        <a:pt x="190" y="360"/>
                        <a:pt x="171" y="367"/>
                      </a:cubicBezTo>
                      <a:cubicBezTo>
                        <a:pt x="152" y="374"/>
                        <a:pt x="131" y="359"/>
                        <a:pt x="111" y="343"/>
                      </a:cubicBezTo>
                      <a:close/>
                    </a:path>
                  </a:pathLst>
                </a:custGeom>
                <a:gradFill rotWithShape="0">
                  <a:gsLst>
                    <a:gs pos="0">
                      <a:srgbClr val="596B66"/>
                    </a:gs>
                    <a:gs pos="50000">
                      <a:srgbClr val="A1BD7F"/>
                    </a:gs>
                    <a:gs pos="100000">
                      <a:srgbClr val="596B66"/>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75" name="Group 34"/>
                <p:cNvGrpSpPr>
                  <a:grpSpLocks/>
                </p:cNvGrpSpPr>
                <p:nvPr/>
              </p:nvGrpSpPr>
              <p:grpSpPr bwMode="auto">
                <a:xfrm>
                  <a:off x="4701" y="2107"/>
                  <a:ext cx="801" cy="1918"/>
                  <a:chOff x="4701" y="2107"/>
                  <a:chExt cx="801" cy="1918"/>
                </a:xfrm>
              </p:grpSpPr>
              <p:sp>
                <p:nvSpPr>
                  <p:cNvPr id="76" name="Freeform 35"/>
                  <p:cNvSpPr>
                    <a:spLocks/>
                  </p:cNvSpPr>
                  <p:nvPr/>
                </p:nvSpPr>
                <p:spPr bwMode="auto">
                  <a:xfrm>
                    <a:off x="5102" y="2107"/>
                    <a:ext cx="172" cy="815"/>
                  </a:xfrm>
                  <a:custGeom>
                    <a:avLst/>
                    <a:gdLst>
                      <a:gd name="T0" fmla="*/ 57 w 172"/>
                      <a:gd name="T1" fmla="*/ 610 h 815"/>
                      <a:gd name="T2" fmla="*/ 49 w 172"/>
                      <a:gd name="T3" fmla="*/ 410 h 815"/>
                      <a:gd name="T4" fmla="*/ 29 w 172"/>
                      <a:gd name="T5" fmla="*/ 210 h 815"/>
                      <a:gd name="T6" fmla="*/ 13 w 172"/>
                      <a:gd name="T7" fmla="*/ 114 h 815"/>
                      <a:gd name="T8" fmla="*/ 9 w 172"/>
                      <a:gd name="T9" fmla="*/ 66 h 815"/>
                      <a:gd name="T10" fmla="*/ 65 w 172"/>
                      <a:gd name="T11" fmla="*/ 106 h 815"/>
                      <a:gd name="T12" fmla="*/ 125 w 172"/>
                      <a:gd name="T13" fmla="*/ 18 h 815"/>
                      <a:gd name="T14" fmla="*/ 169 w 172"/>
                      <a:gd name="T15" fmla="*/ 26 h 815"/>
                      <a:gd name="T16" fmla="*/ 141 w 172"/>
                      <a:gd name="T17" fmla="*/ 174 h 815"/>
                      <a:gd name="T18" fmla="*/ 149 w 172"/>
                      <a:gd name="T19" fmla="*/ 410 h 815"/>
                      <a:gd name="T20" fmla="*/ 157 w 172"/>
                      <a:gd name="T21" fmla="*/ 554 h 815"/>
                      <a:gd name="T22" fmla="*/ 141 w 172"/>
                      <a:gd name="T23" fmla="*/ 734 h 815"/>
                      <a:gd name="T24" fmla="*/ 69 w 172"/>
                      <a:gd name="T25" fmla="*/ 790 h 815"/>
                      <a:gd name="T26" fmla="*/ 65 w 172"/>
                      <a:gd name="T27" fmla="*/ 582 h 81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72" h="815">
                        <a:moveTo>
                          <a:pt x="57" y="610"/>
                        </a:moveTo>
                        <a:cubicBezTo>
                          <a:pt x="55" y="543"/>
                          <a:pt x="54" y="477"/>
                          <a:pt x="49" y="410"/>
                        </a:cubicBezTo>
                        <a:cubicBezTo>
                          <a:pt x="44" y="343"/>
                          <a:pt x="35" y="259"/>
                          <a:pt x="29" y="210"/>
                        </a:cubicBezTo>
                        <a:cubicBezTo>
                          <a:pt x="23" y="161"/>
                          <a:pt x="16" y="138"/>
                          <a:pt x="13" y="114"/>
                        </a:cubicBezTo>
                        <a:cubicBezTo>
                          <a:pt x="10" y="90"/>
                          <a:pt x="0" y="67"/>
                          <a:pt x="9" y="66"/>
                        </a:cubicBezTo>
                        <a:cubicBezTo>
                          <a:pt x="18" y="65"/>
                          <a:pt x="46" y="114"/>
                          <a:pt x="65" y="106"/>
                        </a:cubicBezTo>
                        <a:cubicBezTo>
                          <a:pt x="84" y="98"/>
                          <a:pt x="108" y="31"/>
                          <a:pt x="125" y="18"/>
                        </a:cubicBezTo>
                        <a:cubicBezTo>
                          <a:pt x="142" y="5"/>
                          <a:pt x="166" y="0"/>
                          <a:pt x="169" y="26"/>
                        </a:cubicBezTo>
                        <a:cubicBezTo>
                          <a:pt x="172" y="52"/>
                          <a:pt x="144" y="110"/>
                          <a:pt x="141" y="174"/>
                        </a:cubicBezTo>
                        <a:cubicBezTo>
                          <a:pt x="138" y="238"/>
                          <a:pt x="146" y="347"/>
                          <a:pt x="149" y="410"/>
                        </a:cubicBezTo>
                        <a:cubicBezTo>
                          <a:pt x="152" y="473"/>
                          <a:pt x="158" y="500"/>
                          <a:pt x="157" y="554"/>
                        </a:cubicBezTo>
                        <a:cubicBezTo>
                          <a:pt x="156" y="608"/>
                          <a:pt x="156" y="695"/>
                          <a:pt x="141" y="734"/>
                        </a:cubicBezTo>
                        <a:cubicBezTo>
                          <a:pt x="126" y="773"/>
                          <a:pt x="82" y="815"/>
                          <a:pt x="69" y="790"/>
                        </a:cubicBezTo>
                        <a:cubicBezTo>
                          <a:pt x="56" y="765"/>
                          <a:pt x="68" y="620"/>
                          <a:pt x="65" y="582"/>
                        </a:cubicBezTo>
                      </a:path>
                    </a:pathLst>
                  </a:custGeom>
                  <a:gradFill rotWithShape="0">
                    <a:gsLst>
                      <a:gs pos="0">
                        <a:srgbClr val="596B66"/>
                      </a:gs>
                      <a:gs pos="100000">
                        <a:srgbClr val="29322F"/>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7" name="Freeform 36"/>
                  <p:cNvSpPr>
                    <a:spLocks/>
                  </p:cNvSpPr>
                  <p:nvPr/>
                </p:nvSpPr>
                <p:spPr bwMode="auto">
                  <a:xfrm>
                    <a:off x="4983" y="2220"/>
                    <a:ext cx="519" cy="705"/>
                  </a:xfrm>
                  <a:custGeom>
                    <a:avLst/>
                    <a:gdLst>
                      <a:gd name="T0" fmla="*/ 252 w 519"/>
                      <a:gd name="T1" fmla="*/ 605 h 705"/>
                      <a:gd name="T2" fmla="*/ 272 w 519"/>
                      <a:gd name="T3" fmla="*/ 521 h 705"/>
                      <a:gd name="T4" fmla="*/ 336 w 519"/>
                      <a:gd name="T5" fmla="*/ 453 h 705"/>
                      <a:gd name="T6" fmla="*/ 404 w 519"/>
                      <a:gd name="T7" fmla="*/ 365 h 705"/>
                      <a:gd name="T8" fmla="*/ 472 w 519"/>
                      <a:gd name="T9" fmla="*/ 277 h 705"/>
                      <a:gd name="T10" fmla="*/ 500 w 519"/>
                      <a:gd name="T11" fmla="*/ 141 h 705"/>
                      <a:gd name="T12" fmla="*/ 496 w 519"/>
                      <a:gd name="T13" fmla="*/ 97 h 705"/>
                      <a:gd name="T14" fmla="*/ 512 w 519"/>
                      <a:gd name="T15" fmla="*/ 261 h 705"/>
                      <a:gd name="T16" fmla="*/ 456 w 519"/>
                      <a:gd name="T17" fmla="*/ 373 h 705"/>
                      <a:gd name="T18" fmla="*/ 368 w 519"/>
                      <a:gd name="T19" fmla="*/ 465 h 705"/>
                      <a:gd name="T20" fmla="*/ 316 w 519"/>
                      <a:gd name="T21" fmla="*/ 581 h 705"/>
                      <a:gd name="T22" fmla="*/ 308 w 519"/>
                      <a:gd name="T23" fmla="*/ 665 h 705"/>
                      <a:gd name="T24" fmla="*/ 264 w 519"/>
                      <a:gd name="T25" fmla="*/ 705 h 705"/>
                      <a:gd name="T26" fmla="*/ 232 w 519"/>
                      <a:gd name="T27" fmla="*/ 665 h 705"/>
                      <a:gd name="T28" fmla="*/ 192 w 519"/>
                      <a:gd name="T29" fmla="*/ 701 h 705"/>
                      <a:gd name="T30" fmla="*/ 148 w 519"/>
                      <a:gd name="T31" fmla="*/ 669 h 705"/>
                      <a:gd name="T32" fmla="*/ 128 w 519"/>
                      <a:gd name="T33" fmla="*/ 529 h 705"/>
                      <a:gd name="T34" fmla="*/ 84 w 519"/>
                      <a:gd name="T35" fmla="*/ 393 h 705"/>
                      <a:gd name="T36" fmla="*/ 16 w 519"/>
                      <a:gd name="T37" fmla="*/ 277 h 705"/>
                      <a:gd name="T38" fmla="*/ 4 w 519"/>
                      <a:gd name="T39" fmla="*/ 93 h 705"/>
                      <a:gd name="T40" fmla="*/ 40 w 519"/>
                      <a:gd name="T41" fmla="*/ 13 h 705"/>
                      <a:gd name="T42" fmla="*/ 28 w 519"/>
                      <a:gd name="T43" fmla="*/ 169 h 705"/>
                      <a:gd name="T44" fmla="*/ 92 w 519"/>
                      <a:gd name="T45" fmla="*/ 321 h 705"/>
                      <a:gd name="T46" fmla="*/ 172 w 519"/>
                      <a:gd name="T47" fmla="*/ 417 h 705"/>
                      <a:gd name="T48" fmla="*/ 216 w 519"/>
                      <a:gd name="T49" fmla="*/ 565 h 705"/>
                      <a:gd name="T50" fmla="*/ 252 w 519"/>
                      <a:gd name="T51" fmla="*/ 605 h 70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19" h="705">
                        <a:moveTo>
                          <a:pt x="252" y="605"/>
                        </a:moveTo>
                        <a:cubicBezTo>
                          <a:pt x="261" y="598"/>
                          <a:pt x="258" y="546"/>
                          <a:pt x="272" y="521"/>
                        </a:cubicBezTo>
                        <a:cubicBezTo>
                          <a:pt x="286" y="496"/>
                          <a:pt x="314" y="479"/>
                          <a:pt x="336" y="453"/>
                        </a:cubicBezTo>
                        <a:cubicBezTo>
                          <a:pt x="358" y="427"/>
                          <a:pt x="381" y="394"/>
                          <a:pt x="404" y="365"/>
                        </a:cubicBezTo>
                        <a:cubicBezTo>
                          <a:pt x="427" y="336"/>
                          <a:pt x="456" y="314"/>
                          <a:pt x="472" y="277"/>
                        </a:cubicBezTo>
                        <a:cubicBezTo>
                          <a:pt x="488" y="240"/>
                          <a:pt x="496" y="171"/>
                          <a:pt x="500" y="141"/>
                        </a:cubicBezTo>
                        <a:cubicBezTo>
                          <a:pt x="504" y="111"/>
                          <a:pt x="494" y="77"/>
                          <a:pt x="496" y="97"/>
                        </a:cubicBezTo>
                        <a:cubicBezTo>
                          <a:pt x="498" y="117"/>
                          <a:pt x="519" y="215"/>
                          <a:pt x="512" y="261"/>
                        </a:cubicBezTo>
                        <a:cubicBezTo>
                          <a:pt x="505" y="307"/>
                          <a:pt x="480" y="339"/>
                          <a:pt x="456" y="373"/>
                        </a:cubicBezTo>
                        <a:cubicBezTo>
                          <a:pt x="432" y="407"/>
                          <a:pt x="391" y="430"/>
                          <a:pt x="368" y="465"/>
                        </a:cubicBezTo>
                        <a:cubicBezTo>
                          <a:pt x="345" y="500"/>
                          <a:pt x="326" y="548"/>
                          <a:pt x="316" y="581"/>
                        </a:cubicBezTo>
                        <a:cubicBezTo>
                          <a:pt x="306" y="614"/>
                          <a:pt x="317" y="644"/>
                          <a:pt x="308" y="665"/>
                        </a:cubicBezTo>
                        <a:cubicBezTo>
                          <a:pt x="299" y="686"/>
                          <a:pt x="277" y="705"/>
                          <a:pt x="264" y="705"/>
                        </a:cubicBezTo>
                        <a:cubicBezTo>
                          <a:pt x="251" y="705"/>
                          <a:pt x="244" y="666"/>
                          <a:pt x="232" y="665"/>
                        </a:cubicBezTo>
                        <a:cubicBezTo>
                          <a:pt x="220" y="664"/>
                          <a:pt x="206" y="700"/>
                          <a:pt x="192" y="701"/>
                        </a:cubicBezTo>
                        <a:cubicBezTo>
                          <a:pt x="178" y="702"/>
                          <a:pt x="159" y="698"/>
                          <a:pt x="148" y="669"/>
                        </a:cubicBezTo>
                        <a:cubicBezTo>
                          <a:pt x="137" y="640"/>
                          <a:pt x="139" y="575"/>
                          <a:pt x="128" y="529"/>
                        </a:cubicBezTo>
                        <a:cubicBezTo>
                          <a:pt x="117" y="483"/>
                          <a:pt x="103" y="435"/>
                          <a:pt x="84" y="393"/>
                        </a:cubicBezTo>
                        <a:cubicBezTo>
                          <a:pt x="65" y="351"/>
                          <a:pt x="29" y="327"/>
                          <a:pt x="16" y="277"/>
                        </a:cubicBezTo>
                        <a:cubicBezTo>
                          <a:pt x="3" y="227"/>
                          <a:pt x="0" y="137"/>
                          <a:pt x="4" y="93"/>
                        </a:cubicBezTo>
                        <a:cubicBezTo>
                          <a:pt x="8" y="49"/>
                          <a:pt x="36" y="0"/>
                          <a:pt x="40" y="13"/>
                        </a:cubicBezTo>
                        <a:cubicBezTo>
                          <a:pt x="44" y="26"/>
                          <a:pt x="19" y="118"/>
                          <a:pt x="28" y="169"/>
                        </a:cubicBezTo>
                        <a:cubicBezTo>
                          <a:pt x="37" y="220"/>
                          <a:pt x="68" y="280"/>
                          <a:pt x="92" y="321"/>
                        </a:cubicBezTo>
                        <a:cubicBezTo>
                          <a:pt x="116" y="362"/>
                          <a:pt x="151" y="376"/>
                          <a:pt x="172" y="417"/>
                        </a:cubicBezTo>
                        <a:cubicBezTo>
                          <a:pt x="193" y="458"/>
                          <a:pt x="202" y="535"/>
                          <a:pt x="216" y="565"/>
                        </a:cubicBezTo>
                        <a:cubicBezTo>
                          <a:pt x="230" y="595"/>
                          <a:pt x="243" y="612"/>
                          <a:pt x="252" y="605"/>
                        </a:cubicBezTo>
                        <a:close/>
                      </a:path>
                    </a:pathLst>
                  </a:custGeom>
                  <a:gradFill rotWithShape="0">
                    <a:gsLst>
                      <a:gs pos="0">
                        <a:srgbClr val="596B66"/>
                      </a:gs>
                      <a:gs pos="100000">
                        <a:srgbClr val="36413E"/>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8" name="Freeform 37"/>
                  <p:cNvSpPr>
                    <a:spLocks/>
                  </p:cNvSpPr>
                  <p:nvPr/>
                </p:nvSpPr>
                <p:spPr bwMode="auto">
                  <a:xfrm>
                    <a:off x="4701" y="2881"/>
                    <a:ext cx="565" cy="1144"/>
                  </a:xfrm>
                  <a:custGeom>
                    <a:avLst/>
                    <a:gdLst>
                      <a:gd name="T0" fmla="*/ 342 w 565"/>
                      <a:gd name="T1" fmla="*/ 1128 h 1144"/>
                      <a:gd name="T2" fmla="*/ 414 w 565"/>
                      <a:gd name="T3" fmla="*/ 1060 h 1144"/>
                      <a:gd name="T4" fmla="*/ 414 w 565"/>
                      <a:gd name="T5" fmla="*/ 964 h 1144"/>
                      <a:gd name="T6" fmla="*/ 458 w 565"/>
                      <a:gd name="T7" fmla="*/ 820 h 1144"/>
                      <a:gd name="T8" fmla="*/ 522 w 565"/>
                      <a:gd name="T9" fmla="*/ 672 h 1144"/>
                      <a:gd name="T10" fmla="*/ 546 w 565"/>
                      <a:gd name="T11" fmla="*/ 532 h 1144"/>
                      <a:gd name="T12" fmla="*/ 514 w 565"/>
                      <a:gd name="T13" fmla="*/ 420 h 1144"/>
                      <a:gd name="T14" fmla="*/ 514 w 565"/>
                      <a:gd name="T15" fmla="*/ 480 h 1144"/>
                      <a:gd name="T16" fmla="*/ 506 w 565"/>
                      <a:gd name="T17" fmla="*/ 600 h 1144"/>
                      <a:gd name="T18" fmla="*/ 442 w 565"/>
                      <a:gd name="T19" fmla="*/ 776 h 1144"/>
                      <a:gd name="T20" fmla="*/ 406 w 565"/>
                      <a:gd name="T21" fmla="*/ 864 h 1144"/>
                      <a:gd name="T22" fmla="*/ 434 w 565"/>
                      <a:gd name="T23" fmla="*/ 672 h 1144"/>
                      <a:gd name="T24" fmla="*/ 466 w 565"/>
                      <a:gd name="T25" fmla="*/ 472 h 1144"/>
                      <a:gd name="T26" fmla="*/ 502 w 565"/>
                      <a:gd name="T27" fmla="*/ 256 h 1144"/>
                      <a:gd name="T28" fmla="*/ 538 w 565"/>
                      <a:gd name="T29" fmla="*/ 80 h 1144"/>
                      <a:gd name="T30" fmla="*/ 558 w 565"/>
                      <a:gd name="T31" fmla="*/ 56 h 1144"/>
                      <a:gd name="T32" fmla="*/ 498 w 565"/>
                      <a:gd name="T33" fmla="*/ 24 h 1144"/>
                      <a:gd name="T34" fmla="*/ 446 w 565"/>
                      <a:gd name="T35" fmla="*/ 16 h 1144"/>
                      <a:gd name="T36" fmla="*/ 446 w 565"/>
                      <a:gd name="T37" fmla="*/ 120 h 1144"/>
                      <a:gd name="T38" fmla="*/ 418 w 565"/>
                      <a:gd name="T39" fmla="*/ 316 h 1144"/>
                      <a:gd name="T40" fmla="*/ 366 w 565"/>
                      <a:gd name="T41" fmla="*/ 644 h 1144"/>
                      <a:gd name="T42" fmla="*/ 322 w 565"/>
                      <a:gd name="T43" fmla="*/ 872 h 1144"/>
                      <a:gd name="T44" fmla="*/ 306 w 565"/>
                      <a:gd name="T45" fmla="*/ 1000 h 1144"/>
                      <a:gd name="T46" fmla="*/ 234 w 565"/>
                      <a:gd name="T47" fmla="*/ 872 h 1144"/>
                      <a:gd name="T48" fmla="*/ 134 w 565"/>
                      <a:gd name="T49" fmla="*/ 748 h 1144"/>
                      <a:gd name="T50" fmla="*/ 66 w 565"/>
                      <a:gd name="T51" fmla="*/ 636 h 1144"/>
                      <a:gd name="T52" fmla="*/ 26 w 565"/>
                      <a:gd name="T53" fmla="*/ 512 h 1144"/>
                      <a:gd name="T54" fmla="*/ 18 w 565"/>
                      <a:gd name="T55" fmla="*/ 452 h 1144"/>
                      <a:gd name="T56" fmla="*/ 6 w 565"/>
                      <a:gd name="T57" fmla="*/ 552 h 1144"/>
                      <a:gd name="T58" fmla="*/ 54 w 565"/>
                      <a:gd name="T59" fmla="*/ 688 h 1144"/>
                      <a:gd name="T60" fmla="*/ 154 w 565"/>
                      <a:gd name="T61" fmla="*/ 844 h 1144"/>
                      <a:gd name="T62" fmla="*/ 190 w 565"/>
                      <a:gd name="T63" fmla="*/ 968 h 1144"/>
                      <a:gd name="T64" fmla="*/ 174 w 565"/>
                      <a:gd name="T65" fmla="*/ 1076 h 1144"/>
                      <a:gd name="T66" fmla="*/ 222 w 565"/>
                      <a:gd name="T67" fmla="*/ 1136 h 1144"/>
                      <a:gd name="T68" fmla="*/ 286 w 565"/>
                      <a:gd name="T69" fmla="*/ 1124 h 1144"/>
                      <a:gd name="T70" fmla="*/ 314 w 565"/>
                      <a:gd name="T71" fmla="*/ 1092 h 1144"/>
                      <a:gd name="T72" fmla="*/ 342 w 565"/>
                      <a:gd name="T73" fmla="*/ 1128 h 114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565" h="1144">
                        <a:moveTo>
                          <a:pt x="342" y="1128"/>
                        </a:moveTo>
                        <a:cubicBezTo>
                          <a:pt x="359" y="1123"/>
                          <a:pt x="402" y="1087"/>
                          <a:pt x="414" y="1060"/>
                        </a:cubicBezTo>
                        <a:cubicBezTo>
                          <a:pt x="426" y="1033"/>
                          <a:pt x="407" y="1004"/>
                          <a:pt x="414" y="964"/>
                        </a:cubicBezTo>
                        <a:cubicBezTo>
                          <a:pt x="421" y="924"/>
                          <a:pt x="440" y="869"/>
                          <a:pt x="458" y="820"/>
                        </a:cubicBezTo>
                        <a:cubicBezTo>
                          <a:pt x="476" y="771"/>
                          <a:pt x="507" y="720"/>
                          <a:pt x="522" y="672"/>
                        </a:cubicBezTo>
                        <a:cubicBezTo>
                          <a:pt x="537" y="624"/>
                          <a:pt x="547" y="574"/>
                          <a:pt x="546" y="532"/>
                        </a:cubicBezTo>
                        <a:cubicBezTo>
                          <a:pt x="545" y="490"/>
                          <a:pt x="519" y="429"/>
                          <a:pt x="514" y="420"/>
                        </a:cubicBezTo>
                        <a:cubicBezTo>
                          <a:pt x="509" y="411"/>
                          <a:pt x="515" y="450"/>
                          <a:pt x="514" y="480"/>
                        </a:cubicBezTo>
                        <a:cubicBezTo>
                          <a:pt x="513" y="510"/>
                          <a:pt x="518" y="551"/>
                          <a:pt x="506" y="600"/>
                        </a:cubicBezTo>
                        <a:cubicBezTo>
                          <a:pt x="494" y="649"/>
                          <a:pt x="459" y="732"/>
                          <a:pt x="442" y="776"/>
                        </a:cubicBezTo>
                        <a:cubicBezTo>
                          <a:pt x="425" y="820"/>
                          <a:pt x="407" y="881"/>
                          <a:pt x="406" y="864"/>
                        </a:cubicBezTo>
                        <a:cubicBezTo>
                          <a:pt x="405" y="847"/>
                          <a:pt x="424" y="737"/>
                          <a:pt x="434" y="672"/>
                        </a:cubicBezTo>
                        <a:cubicBezTo>
                          <a:pt x="444" y="607"/>
                          <a:pt x="455" y="541"/>
                          <a:pt x="466" y="472"/>
                        </a:cubicBezTo>
                        <a:cubicBezTo>
                          <a:pt x="477" y="403"/>
                          <a:pt x="490" y="321"/>
                          <a:pt x="502" y="256"/>
                        </a:cubicBezTo>
                        <a:cubicBezTo>
                          <a:pt x="514" y="191"/>
                          <a:pt x="529" y="113"/>
                          <a:pt x="538" y="80"/>
                        </a:cubicBezTo>
                        <a:cubicBezTo>
                          <a:pt x="547" y="47"/>
                          <a:pt x="565" y="65"/>
                          <a:pt x="558" y="56"/>
                        </a:cubicBezTo>
                        <a:cubicBezTo>
                          <a:pt x="551" y="47"/>
                          <a:pt x="516" y="31"/>
                          <a:pt x="498" y="24"/>
                        </a:cubicBezTo>
                        <a:cubicBezTo>
                          <a:pt x="480" y="17"/>
                          <a:pt x="455" y="0"/>
                          <a:pt x="446" y="16"/>
                        </a:cubicBezTo>
                        <a:cubicBezTo>
                          <a:pt x="437" y="32"/>
                          <a:pt x="451" y="70"/>
                          <a:pt x="446" y="120"/>
                        </a:cubicBezTo>
                        <a:cubicBezTo>
                          <a:pt x="441" y="170"/>
                          <a:pt x="431" y="229"/>
                          <a:pt x="418" y="316"/>
                        </a:cubicBezTo>
                        <a:cubicBezTo>
                          <a:pt x="405" y="403"/>
                          <a:pt x="382" y="551"/>
                          <a:pt x="366" y="644"/>
                        </a:cubicBezTo>
                        <a:cubicBezTo>
                          <a:pt x="350" y="737"/>
                          <a:pt x="332" y="813"/>
                          <a:pt x="322" y="872"/>
                        </a:cubicBezTo>
                        <a:cubicBezTo>
                          <a:pt x="312" y="931"/>
                          <a:pt x="321" y="1000"/>
                          <a:pt x="306" y="1000"/>
                        </a:cubicBezTo>
                        <a:cubicBezTo>
                          <a:pt x="291" y="1000"/>
                          <a:pt x="263" y="914"/>
                          <a:pt x="234" y="872"/>
                        </a:cubicBezTo>
                        <a:cubicBezTo>
                          <a:pt x="205" y="830"/>
                          <a:pt x="162" y="787"/>
                          <a:pt x="134" y="748"/>
                        </a:cubicBezTo>
                        <a:cubicBezTo>
                          <a:pt x="106" y="709"/>
                          <a:pt x="84" y="675"/>
                          <a:pt x="66" y="636"/>
                        </a:cubicBezTo>
                        <a:cubicBezTo>
                          <a:pt x="48" y="597"/>
                          <a:pt x="34" y="543"/>
                          <a:pt x="26" y="512"/>
                        </a:cubicBezTo>
                        <a:cubicBezTo>
                          <a:pt x="18" y="481"/>
                          <a:pt x="21" y="445"/>
                          <a:pt x="18" y="452"/>
                        </a:cubicBezTo>
                        <a:cubicBezTo>
                          <a:pt x="15" y="459"/>
                          <a:pt x="0" y="513"/>
                          <a:pt x="6" y="552"/>
                        </a:cubicBezTo>
                        <a:cubicBezTo>
                          <a:pt x="12" y="591"/>
                          <a:pt x="29" y="639"/>
                          <a:pt x="54" y="688"/>
                        </a:cubicBezTo>
                        <a:cubicBezTo>
                          <a:pt x="79" y="737"/>
                          <a:pt x="131" y="797"/>
                          <a:pt x="154" y="844"/>
                        </a:cubicBezTo>
                        <a:cubicBezTo>
                          <a:pt x="177" y="891"/>
                          <a:pt x="187" y="929"/>
                          <a:pt x="190" y="968"/>
                        </a:cubicBezTo>
                        <a:cubicBezTo>
                          <a:pt x="193" y="1007"/>
                          <a:pt x="169" y="1048"/>
                          <a:pt x="174" y="1076"/>
                        </a:cubicBezTo>
                        <a:cubicBezTo>
                          <a:pt x="179" y="1104"/>
                          <a:pt x="203" y="1128"/>
                          <a:pt x="222" y="1136"/>
                        </a:cubicBezTo>
                        <a:cubicBezTo>
                          <a:pt x="241" y="1144"/>
                          <a:pt x="271" y="1131"/>
                          <a:pt x="286" y="1124"/>
                        </a:cubicBezTo>
                        <a:cubicBezTo>
                          <a:pt x="301" y="1117"/>
                          <a:pt x="305" y="1090"/>
                          <a:pt x="314" y="1092"/>
                        </a:cubicBezTo>
                        <a:cubicBezTo>
                          <a:pt x="323" y="1094"/>
                          <a:pt x="325" y="1133"/>
                          <a:pt x="342" y="1128"/>
                        </a:cubicBezTo>
                        <a:close/>
                      </a:path>
                    </a:pathLst>
                  </a:custGeom>
                  <a:gradFill rotWithShape="0">
                    <a:gsLst>
                      <a:gs pos="0">
                        <a:srgbClr val="596B66"/>
                      </a:gs>
                      <a:gs pos="100000">
                        <a:srgbClr val="36413E"/>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9" name="Freeform 38"/>
                  <p:cNvSpPr>
                    <a:spLocks/>
                  </p:cNvSpPr>
                  <p:nvPr/>
                </p:nvSpPr>
                <p:spPr bwMode="auto">
                  <a:xfrm>
                    <a:off x="5126" y="2616"/>
                    <a:ext cx="190" cy="365"/>
                  </a:xfrm>
                  <a:custGeom>
                    <a:avLst/>
                    <a:gdLst>
                      <a:gd name="T0" fmla="*/ 17 w 190"/>
                      <a:gd name="T1" fmla="*/ 321 h 365"/>
                      <a:gd name="T2" fmla="*/ 1 w 190"/>
                      <a:gd name="T3" fmla="*/ 277 h 365"/>
                      <a:gd name="T4" fmla="*/ 9 w 190"/>
                      <a:gd name="T5" fmla="*/ 181 h 365"/>
                      <a:gd name="T6" fmla="*/ 13 w 190"/>
                      <a:gd name="T7" fmla="*/ 101 h 365"/>
                      <a:gd name="T8" fmla="*/ 37 w 190"/>
                      <a:gd name="T9" fmla="*/ 21 h 365"/>
                      <a:gd name="T10" fmla="*/ 73 w 190"/>
                      <a:gd name="T11" fmla="*/ 133 h 365"/>
                      <a:gd name="T12" fmla="*/ 57 w 190"/>
                      <a:gd name="T13" fmla="*/ 213 h 365"/>
                      <a:gd name="T14" fmla="*/ 81 w 190"/>
                      <a:gd name="T15" fmla="*/ 213 h 365"/>
                      <a:gd name="T16" fmla="*/ 97 w 190"/>
                      <a:gd name="T17" fmla="*/ 129 h 365"/>
                      <a:gd name="T18" fmla="*/ 145 w 190"/>
                      <a:gd name="T19" fmla="*/ 97 h 365"/>
                      <a:gd name="T20" fmla="*/ 161 w 190"/>
                      <a:gd name="T21" fmla="*/ 5 h 365"/>
                      <a:gd name="T22" fmla="*/ 189 w 190"/>
                      <a:gd name="T23" fmla="*/ 69 h 365"/>
                      <a:gd name="T24" fmla="*/ 165 w 190"/>
                      <a:gd name="T25" fmla="*/ 173 h 365"/>
                      <a:gd name="T26" fmla="*/ 169 w 190"/>
                      <a:gd name="T27" fmla="*/ 273 h 365"/>
                      <a:gd name="T28" fmla="*/ 129 w 190"/>
                      <a:gd name="T29" fmla="*/ 333 h 365"/>
                      <a:gd name="T30" fmla="*/ 105 w 190"/>
                      <a:gd name="T31" fmla="*/ 361 h 365"/>
                      <a:gd name="T32" fmla="*/ 17 w 190"/>
                      <a:gd name="T33" fmla="*/ 321 h 3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90" h="365">
                        <a:moveTo>
                          <a:pt x="17" y="321"/>
                        </a:moveTo>
                        <a:cubicBezTo>
                          <a:pt x="0" y="307"/>
                          <a:pt x="2" y="300"/>
                          <a:pt x="1" y="277"/>
                        </a:cubicBezTo>
                        <a:cubicBezTo>
                          <a:pt x="0" y="254"/>
                          <a:pt x="7" y="210"/>
                          <a:pt x="9" y="181"/>
                        </a:cubicBezTo>
                        <a:cubicBezTo>
                          <a:pt x="11" y="152"/>
                          <a:pt x="8" y="128"/>
                          <a:pt x="13" y="101"/>
                        </a:cubicBezTo>
                        <a:cubicBezTo>
                          <a:pt x="18" y="74"/>
                          <a:pt x="27" y="16"/>
                          <a:pt x="37" y="21"/>
                        </a:cubicBezTo>
                        <a:cubicBezTo>
                          <a:pt x="47" y="26"/>
                          <a:pt x="70" y="101"/>
                          <a:pt x="73" y="133"/>
                        </a:cubicBezTo>
                        <a:cubicBezTo>
                          <a:pt x="76" y="165"/>
                          <a:pt x="56" y="200"/>
                          <a:pt x="57" y="213"/>
                        </a:cubicBezTo>
                        <a:cubicBezTo>
                          <a:pt x="58" y="226"/>
                          <a:pt x="74" y="227"/>
                          <a:pt x="81" y="213"/>
                        </a:cubicBezTo>
                        <a:cubicBezTo>
                          <a:pt x="88" y="199"/>
                          <a:pt x="86" y="148"/>
                          <a:pt x="97" y="129"/>
                        </a:cubicBezTo>
                        <a:cubicBezTo>
                          <a:pt x="108" y="110"/>
                          <a:pt x="134" y="118"/>
                          <a:pt x="145" y="97"/>
                        </a:cubicBezTo>
                        <a:cubicBezTo>
                          <a:pt x="156" y="76"/>
                          <a:pt x="154" y="10"/>
                          <a:pt x="161" y="5"/>
                        </a:cubicBezTo>
                        <a:cubicBezTo>
                          <a:pt x="168" y="0"/>
                          <a:pt x="188" y="41"/>
                          <a:pt x="189" y="69"/>
                        </a:cubicBezTo>
                        <a:cubicBezTo>
                          <a:pt x="190" y="97"/>
                          <a:pt x="168" y="139"/>
                          <a:pt x="165" y="173"/>
                        </a:cubicBezTo>
                        <a:cubicBezTo>
                          <a:pt x="162" y="207"/>
                          <a:pt x="175" y="246"/>
                          <a:pt x="169" y="273"/>
                        </a:cubicBezTo>
                        <a:cubicBezTo>
                          <a:pt x="163" y="300"/>
                          <a:pt x="140" y="318"/>
                          <a:pt x="129" y="333"/>
                        </a:cubicBezTo>
                        <a:cubicBezTo>
                          <a:pt x="118" y="348"/>
                          <a:pt x="124" y="365"/>
                          <a:pt x="105" y="361"/>
                        </a:cubicBezTo>
                        <a:cubicBezTo>
                          <a:pt x="86" y="357"/>
                          <a:pt x="34" y="335"/>
                          <a:pt x="17" y="321"/>
                        </a:cubicBezTo>
                        <a:close/>
                      </a:path>
                    </a:pathLst>
                  </a:custGeom>
                  <a:gradFill rotWithShape="0">
                    <a:gsLst>
                      <a:gs pos="0">
                        <a:srgbClr val="718963"/>
                      </a:gs>
                      <a:gs pos="100000">
                        <a:srgbClr val="596B66"/>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12" name="Group 39"/>
              <p:cNvGrpSpPr>
                <a:grpSpLocks/>
              </p:cNvGrpSpPr>
              <p:nvPr/>
            </p:nvGrpSpPr>
            <p:grpSpPr bwMode="auto">
              <a:xfrm>
                <a:off x="4800" y="3264"/>
                <a:ext cx="714" cy="640"/>
                <a:chOff x="845" y="352"/>
                <a:chExt cx="3805" cy="3491"/>
              </a:xfrm>
            </p:grpSpPr>
            <p:sp>
              <p:nvSpPr>
                <p:cNvPr id="13" name="Freeform 40"/>
                <p:cNvSpPr>
                  <a:spLocks/>
                </p:cNvSpPr>
                <p:nvPr/>
              </p:nvSpPr>
              <p:spPr bwMode="auto">
                <a:xfrm>
                  <a:off x="3795" y="1766"/>
                  <a:ext cx="855" cy="1313"/>
                </a:xfrm>
                <a:custGeom>
                  <a:avLst/>
                  <a:gdLst>
                    <a:gd name="T0" fmla="*/ 537 w 855"/>
                    <a:gd name="T1" fmla="*/ 10 h 1313"/>
                    <a:gd name="T2" fmla="*/ 657 w 855"/>
                    <a:gd name="T3" fmla="*/ 76 h 1313"/>
                    <a:gd name="T4" fmla="*/ 639 w 855"/>
                    <a:gd name="T5" fmla="*/ 136 h 1313"/>
                    <a:gd name="T6" fmla="*/ 741 w 855"/>
                    <a:gd name="T7" fmla="*/ 178 h 1313"/>
                    <a:gd name="T8" fmla="*/ 765 w 855"/>
                    <a:gd name="T9" fmla="*/ 286 h 1313"/>
                    <a:gd name="T10" fmla="*/ 717 w 855"/>
                    <a:gd name="T11" fmla="*/ 310 h 1313"/>
                    <a:gd name="T12" fmla="*/ 771 w 855"/>
                    <a:gd name="T13" fmla="*/ 406 h 1313"/>
                    <a:gd name="T14" fmla="*/ 729 w 855"/>
                    <a:gd name="T15" fmla="*/ 448 h 1313"/>
                    <a:gd name="T16" fmla="*/ 819 w 855"/>
                    <a:gd name="T17" fmla="*/ 526 h 1313"/>
                    <a:gd name="T18" fmla="*/ 789 w 855"/>
                    <a:gd name="T19" fmla="*/ 586 h 1313"/>
                    <a:gd name="T20" fmla="*/ 855 w 855"/>
                    <a:gd name="T21" fmla="*/ 670 h 1313"/>
                    <a:gd name="T22" fmla="*/ 789 w 855"/>
                    <a:gd name="T23" fmla="*/ 778 h 1313"/>
                    <a:gd name="T24" fmla="*/ 795 w 855"/>
                    <a:gd name="T25" fmla="*/ 862 h 1313"/>
                    <a:gd name="T26" fmla="*/ 711 w 855"/>
                    <a:gd name="T27" fmla="*/ 904 h 1313"/>
                    <a:gd name="T28" fmla="*/ 711 w 855"/>
                    <a:gd name="T29" fmla="*/ 988 h 1313"/>
                    <a:gd name="T30" fmla="*/ 603 w 855"/>
                    <a:gd name="T31" fmla="*/ 1042 h 1313"/>
                    <a:gd name="T32" fmla="*/ 573 w 855"/>
                    <a:gd name="T33" fmla="*/ 1126 h 1313"/>
                    <a:gd name="T34" fmla="*/ 549 w 855"/>
                    <a:gd name="T35" fmla="*/ 1186 h 1313"/>
                    <a:gd name="T36" fmla="*/ 447 w 855"/>
                    <a:gd name="T37" fmla="*/ 1186 h 1313"/>
                    <a:gd name="T38" fmla="*/ 411 w 855"/>
                    <a:gd name="T39" fmla="*/ 1258 h 1313"/>
                    <a:gd name="T40" fmla="*/ 243 w 855"/>
                    <a:gd name="T41" fmla="*/ 1264 h 1313"/>
                    <a:gd name="T42" fmla="*/ 45 w 855"/>
                    <a:gd name="T43" fmla="*/ 1270 h 1313"/>
                    <a:gd name="T44" fmla="*/ 27 w 855"/>
                    <a:gd name="T45" fmla="*/ 1006 h 1313"/>
                    <a:gd name="T46" fmla="*/ 207 w 855"/>
                    <a:gd name="T47" fmla="*/ 718 h 1313"/>
                    <a:gd name="T48" fmla="*/ 201 w 855"/>
                    <a:gd name="T49" fmla="*/ 430 h 1313"/>
                    <a:gd name="T50" fmla="*/ 387 w 855"/>
                    <a:gd name="T51" fmla="*/ 136 h 1313"/>
                    <a:gd name="T52" fmla="*/ 537 w 855"/>
                    <a:gd name="T53" fmla="*/ 10 h 131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55" h="1313">
                      <a:moveTo>
                        <a:pt x="537" y="10"/>
                      </a:moveTo>
                      <a:cubicBezTo>
                        <a:pt x="582" y="0"/>
                        <a:pt x="640" y="55"/>
                        <a:pt x="657" y="76"/>
                      </a:cubicBezTo>
                      <a:cubicBezTo>
                        <a:pt x="674" y="97"/>
                        <a:pt x="625" y="119"/>
                        <a:pt x="639" y="136"/>
                      </a:cubicBezTo>
                      <a:cubicBezTo>
                        <a:pt x="653" y="153"/>
                        <a:pt x="720" y="153"/>
                        <a:pt x="741" y="178"/>
                      </a:cubicBezTo>
                      <a:cubicBezTo>
                        <a:pt x="762" y="203"/>
                        <a:pt x="769" y="264"/>
                        <a:pt x="765" y="286"/>
                      </a:cubicBezTo>
                      <a:cubicBezTo>
                        <a:pt x="761" y="308"/>
                        <a:pt x="716" y="290"/>
                        <a:pt x="717" y="310"/>
                      </a:cubicBezTo>
                      <a:cubicBezTo>
                        <a:pt x="718" y="330"/>
                        <a:pt x="769" y="383"/>
                        <a:pt x="771" y="406"/>
                      </a:cubicBezTo>
                      <a:cubicBezTo>
                        <a:pt x="773" y="429"/>
                        <a:pt x="721" y="428"/>
                        <a:pt x="729" y="448"/>
                      </a:cubicBezTo>
                      <a:cubicBezTo>
                        <a:pt x="737" y="468"/>
                        <a:pt x="809" y="503"/>
                        <a:pt x="819" y="526"/>
                      </a:cubicBezTo>
                      <a:cubicBezTo>
                        <a:pt x="829" y="549"/>
                        <a:pt x="783" y="562"/>
                        <a:pt x="789" y="586"/>
                      </a:cubicBezTo>
                      <a:cubicBezTo>
                        <a:pt x="795" y="610"/>
                        <a:pt x="855" y="638"/>
                        <a:pt x="855" y="670"/>
                      </a:cubicBezTo>
                      <a:cubicBezTo>
                        <a:pt x="855" y="702"/>
                        <a:pt x="799" y="746"/>
                        <a:pt x="789" y="778"/>
                      </a:cubicBezTo>
                      <a:cubicBezTo>
                        <a:pt x="779" y="810"/>
                        <a:pt x="808" y="841"/>
                        <a:pt x="795" y="862"/>
                      </a:cubicBezTo>
                      <a:cubicBezTo>
                        <a:pt x="782" y="883"/>
                        <a:pt x="725" y="883"/>
                        <a:pt x="711" y="904"/>
                      </a:cubicBezTo>
                      <a:cubicBezTo>
                        <a:pt x="697" y="925"/>
                        <a:pt x="729" y="965"/>
                        <a:pt x="711" y="988"/>
                      </a:cubicBezTo>
                      <a:cubicBezTo>
                        <a:pt x="693" y="1011"/>
                        <a:pt x="626" y="1019"/>
                        <a:pt x="603" y="1042"/>
                      </a:cubicBezTo>
                      <a:cubicBezTo>
                        <a:pt x="580" y="1065"/>
                        <a:pt x="582" y="1102"/>
                        <a:pt x="573" y="1126"/>
                      </a:cubicBezTo>
                      <a:cubicBezTo>
                        <a:pt x="564" y="1150"/>
                        <a:pt x="570" y="1176"/>
                        <a:pt x="549" y="1186"/>
                      </a:cubicBezTo>
                      <a:cubicBezTo>
                        <a:pt x="528" y="1196"/>
                        <a:pt x="470" y="1174"/>
                        <a:pt x="447" y="1186"/>
                      </a:cubicBezTo>
                      <a:cubicBezTo>
                        <a:pt x="424" y="1198"/>
                        <a:pt x="445" y="1245"/>
                        <a:pt x="411" y="1258"/>
                      </a:cubicBezTo>
                      <a:cubicBezTo>
                        <a:pt x="377" y="1271"/>
                        <a:pt x="304" y="1262"/>
                        <a:pt x="243" y="1264"/>
                      </a:cubicBezTo>
                      <a:cubicBezTo>
                        <a:pt x="182" y="1266"/>
                        <a:pt x="81" y="1313"/>
                        <a:pt x="45" y="1270"/>
                      </a:cubicBezTo>
                      <a:cubicBezTo>
                        <a:pt x="9" y="1227"/>
                        <a:pt x="0" y="1098"/>
                        <a:pt x="27" y="1006"/>
                      </a:cubicBezTo>
                      <a:cubicBezTo>
                        <a:pt x="54" y="914"/>
                        <a:pt x="178" y="814"/>
                        <a:pt x="207" y="718"/>
                      </a:cubicBezTo>
                      <a:cubicBezTo>
                        <a:pt x="236" y="622"/>
                        <a:pt x="171" y="527"/>
                        <a:pt x="201" y="430"/>
                      </a:cubicBezTo>
                      <a:cubicBezTo>
                        <a:pt x="231" y="333"/>
                        <a:pt x="332" y="206"/>
                        <a:pt x="387" y="136"/>
                      </a:cubicBezTo>
                      <a:cubicBezTo>
                        <a:pt x="442" y="66"/>
                        <a:pt x="492" y="20"/>
                        <a:pt x="537" y="10"/>
                      </a:cubicBezTo>
                      <a:close/>
                    </a:path>
                  </a:pathLst>
                </a:custGeom>
                <a:gradFill rotWithShape="0">
                  <a:gsLst>
                    <a:gs pos="0">
                      <a:srgbClr val="FC62A0"/>
                    </a:gs>
                    <a:gs pos="100000">
                      <a:srgbClr val="FED6E6"/>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 name="Freeform 41"/>
                <p:cNvSpPr>
                  <a:spLocks/>
                </p:cNvSpPr>
                <p:nvPr/>
              </p:nvSpPr>
              <p:spPr bwMode="auto">
                <a:xfrm>
                  <a:off x="2936" y="481"/>
                  <a:ext cx="1487" cy="1847"/>
                </a:xfrm>
                <a:custGeom>
                  <a:avLst/>
                  <a:gdLst>
                    <a:gd name="T0" fmla="*/ 64 w 1487"/>
                    <a:gd name="T1" fmla="*/ 497 h 1847"/>
                    <a:gd name="T2" fmla="*/ 124 w 1487"/>
                    <a:gd name="T3" fmla="*/ 317 h 1847"/>
                    <a:gd name="T4" fmla="*/ 250 w 1487"/>
                    <a:gd name="T5" fmla="*/ 263 h 1847"/>
                    <a:gd name="T6" fmla="*/ 334 w 1487"/>
                    <a:gd name="T7" fmla="*/ 209 h 1847"/>
                    <a:gd name="T8" fmla="*/ 388 w 1487"/>
                    <a:gd name="T9" fmla="*/ 203 h 1847"/>
                    <a:gd name="T10" fmla="*/ 406 w 1487"/>
                    <a:gd name="T11" fmla="*/ 101 h 1847"/>
                    <a:gd name="T12" fmla="*/ 520 w 1487"/>
                    <a:gd name="T13" fmla="*/ 59 h 1847"/>
                    <a:gd name="T14" fmla="*/ 586 w 1487"/>
                    <a:gd name="T15" fmla="*/ 23 h 1847"/>
                    <a:gd name="T16" fmla="*/ 676 w 1487"/>
                    <a:gd name="T17" fmla="*/ 89 h 1847"/>
                    <a:gd name="T18" fmla="*/ 736 w 1487"/>
                    <a:gd name="T19" fmla="*/ 11 h 1847"/>
                    <a:gd name="T20" fmla="*/ 808 w 1487"/>
                    <a:gd name="T21" fmla="*/ 23 h 1847"/>
                    <a:gd name="T22" fmla="*/ 826 w 1487"/>
                    <a:gd name="T23" fmla="*/ 77 h 1847"/>
                    <a:gd name="T24" fmla="*/ 874 w 1487"/>
                    <a:gd name="T25" fmla="*/ 53 h 1847"/>
                    <a:gd name="T26" fmla="*/ 886 w 1487"/>
                    <a:gd name="T27" fmla="*/ 113 h 1847"/>
                    <a:gd name="T28" fmla="*/ 940 w 1487"/>
                    <a:gd name="T29" fmla="*/ 71 h 1847"/>
                    <a:gd name="T30" fmla="*/ 970 w 1487"/>
                    <a:gd name="T31" fmla="*/ 131 h 1847"/>
                    <a:gd name="T32" fmla="*/ 1048 w 1487"/>
                    <a:gd name="T33" fmla="*/ 149 h 1847"/>
                    <a:gd name="T34" fmla="*/ 1018 w 1487"/>
                    <a:gd name="T35" fmla="*/ 227 h 1847"/>
                    <a:gd name="T36" fmla="*/ 1078 w 1487"/>
                    <a:gd name="T37" fmla="*/ 245 h 1847"/>
                    <a:gd name="T38" fmla="*/ 1078 w 1487"/>
                    <a:gd name="T39" fmla="*/ 311 h 1847"/>
                    <a:gd name="T40" fmla="*/ 1150 w 1487"/>
                    <a:gd name="T41" fmla="*/ 317 h 1847"/>
                    <a:gd name="T42" fmla="*/ 1186 w 1487"/>
                    <a:gd name="T43" fmla="*/ 365 h 1847"/>
                    <a:gd name="T44" fmla="*/ 1276 w 1487"/>
                    <a:gd name="T45" fmla="*/ 371 h 1847"/>
                    <a:gd name="T46" fmla="*/ 1342 w 1487"/>
                    <a:gd name="T47" fmla="*/ 419 h 1847"/>
                    <a:gd name="T48" fmla="*/ 1312 w 1487"/>
                    <a:gd name="T49" fmla="*/ 491 h 1847"/>
                    <a:gd name="T50" fmla="*/ 1384 w 1487"/>
                    <a:gd name="T51" fmla="*/ 485 h 1847"/>
                    <a:gd name="T52" fmla="*/ 1372 w 1487"/>
                    <a:gd name="T53" fmla="*/ 569 h 1847"/>
                    <a:gd name="T54" fmla="*/ 1414 w 1487"/>
                    <a:gd name="T55" fmla="*/ 617 h 1847"/>
                    <a:gd name="T56" fmla="*/ 1414 w 1487"/>
                    <a:gd name="T57" fmla="*/ 701 h 1847"/>
                    <a:gd name="T58" fmla="*/ 1474 w 1487"/>
                    <a:gd name="T59" fmla="*/ 713 h 1847"/>
                    <a:gd name="T60" fmla="*/ 1420 w 1487"/>
                    <a:gd name="T61" fmla="*/ 821 h 1847"/>
                    <a:gd name="T62" fmla="*/ 1438 w 1487"/>
                    <a:gd name="T63" fmla="*/ 887 h 1847"/>
                    <a:gd name="T64" fmla="*/ 1456 w 1487"/>
                    <a:gd name="T65" fmla="*/ 953 h 1847"/>
                    <a:gd name="T66" fmla="*/ 1402 w 1487"/>
                    <a:gd name="T67" fmla="*/ 1013 h 1847"/>
                    <a:gd name="T68" fmla="*/ 1432 w 1487"/>
                    <a:gd name="T69" fmla="*/ 1067 h 1847"/>
                    <a:gd name="T70" fmla="*/ 1402 w 1487"/>
                    <a:gd name="T71" fmla="*/ 1115 h 1847"/>
                    <a:gd name="T72" fmla="*/ 1480 w 1487"/>
                    <a:gd name="T73" fmla="*/ 1199 h 1847"/>
                    <a:gd name="T74" fmla="*/ 1444 w 1487"/>
                    <a:gd name="T75" fmla="*/ 1253 h 1847"/>
                    <a:gd name="T76" fmla="*/ 1474 w 1487"/>
                    <a:gd name="T77" fmla="*/ 1301 h 1847"/>
                    <a:gd name="T78" fmla="*/ 1366 w 1487"/>
                    <a:gd name="T79" fmla="*/ 1409 h 1847"/>
                    <a:gd name="T80" fmla="*/ 1318 w 1487"/>
                    <a:gd name="T81" fmla="*/ 1433 h 1847"/>
                    <a:gd name="T82" fmla="*/ 1384 w 1487"/>
                    <a:gd name="T83" fmla="*/ 1493 h 1847"/>
                    <a:gd name="T84" fmla="*/ 1336 w 1487"/>
                    <a:gd name="T85" fmla="*/ 1613 h 1847"/>
                    <a:gd name="T86" fmla="*/ 1240 w 1487"/>
                    <a:gd name="T87" fmla="*/ 1643 h 1847"/>
                    <a:gd name="T88" fmla="*/ 1192 w 1487"/>
                    <a:gd name="T89" fmla="*/ 1709 h 1847"/>
                    <a:gd name="T90" fmla="*/ 1090 w 1487"/>
                    <a:gd name="T91" fmla="*/ 1757 h 1847"/>
                    <a:gd name="T92" fmla="*/ 844 w 1487"/>
                    <a:gd name="T93" fmla="*/ 1781 h 1847"/>
                    <a:gd name="T94" fmla="*/ 490 w 1487"/>
                    <a:gd name="T95" fmla="*/ 1361 h 1847"/>
                    <a:gd name="T96" fmla="*/ 70 w 1487"/>
                    <a:gd name="T97" fmla="*/ 821 h 1847"/>
                    <a:gd name="T98" fmla="*/ 64 w 1487"/>
                    <a:gd name="T99" fmla="*/ 497 h 184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487" h="1847">
                      <a:moveTo>
                        <a:pt x="64" y="497"/>
                      </a:moveTo>
                      <a:cubicBezTo>
                        <a:pt x="73" y="413"/>
                        <a:pt x="93" y="356"/>
                        <a:pt x="124" y="317"/>
                      </a:cubicBezTo>
                      <a:cubicBezTo>
                        <a:pt x="155" y="278"/>
                        <a:pt x="215" y="281"/>
                        <a:pt x="250" y="263"/>
                      </a:cubicBezTo>
                      <a:cubicBezTo>
                        <a:pt x="285" y="245"/>
                        <a:pt x="311" y="219"/>
                        <a:pt x="334" y="209"/>
                      </a:cubicBezTo>
                      <a:cubicBezTo>
                        <a:pt x="357" y="199"/>
                        <a:pt x="376" y="221"/>
                        <a:pt x="388" y="203"/>
                      </a:cubicBezTo>
                      <a:cubicBezTo>
                        <a:pt x="400" y="185"/>
                        <a:pt x="384" y="125"/>
                        <a:pt x="406" y="101"/>
                      </a:cubicBezTo>
                      <a:cubicBezTo>
                        <a:pt x="428" y="77"/>
                        <a:pt x="490" y="72"/>
                        <a:pt x="520" y="59"/>
                      </a:cubicBezTo>
                      <a:cubicBezTo>
                        <a:pt x="550" y="46"/>
                        <a:pt x="560" y="18"/>
                        <a:pt x="586" y="23"/>
                      </a:cubicBezTo>
                      <a:cubicBezTo>
                        <a:pt x="612" y="28"/>
                        <a:pt x="651" y="91"/>
                        <a:pt x="676" y="89"/>
                      </a:cubicBezTo>
                      <a:cubicBezTo>
                        <a:pt x="701" y="87"/>
                        <a:pt x="714" y="22"/>
                        <a:pt x="736" y="11"/>
                      </a:cubicBezTo>
                      <a:cubicBezTo>
                        <a:pt x="758" y="0"/>
                        <a:pt x="793" y="12"/>
                        <a:pt x="808" y="23"/>
                      </a:cubicBezTo>
                      <a:cubicBezTo>
                        <a:pt x="823" y="34"/>
                        <a:pt x="815" y="72"/>
                        <a:pt x="826" y="77"/>
                      </a:cubicBezTo>
                      <a:cubicBezTo>
                        <a:pt x="837" y="82"/>
                        <a:pt x="864" y="47"/>
                        <a:pt x="874" y="53"/>
                      </a:cubicBezTo>
                      <a:cubicBezTo>
                        <a:pt x="884" y="59"/>
                        <a:pt x="875" y="110"/>
                        <a:pt x="886" y="113"/>
                      </a:cubicBezTo>
                      <a:cubicBezTo>
                        <a:pt x="897" y="116"/>
                        <a:pt x="926" y="68"/>
                        <a:pt x="940" y="71"/>
                      </a:cubicBezTo>
                      <a:cubicBezTo>
                        <a:pt x="954" y="74"/>
                        <a:pt x="952" y="118"/>
                        <a:pt x="970" y="131"/>
                      </a:cubicBezTo>
                      <a:cubicBezTo>
                        <a:pt x="988" y="144"/>
                        <a:pt x="1040" y="133"/>
                        <a:pt x="1048" y="149"/>
                      </a:cubicBezTo>
                      <a:cubicBezTo>
                        <a:pt x="1056" y="165"/>
                        <a:pt x="1013" y="211"/>
                        <a:pt x="1018" y="227"/>
                      </a:cubicBezTo>
                      <a:cubicBezTo>
                        <a:pt x="1023" y="243"/>
                        <a:pt x="1068" y="231"/>
                        <a:pt x="1078" y="245"/>
                      </a:cubicBezTo>
                      <a:cubicBezTo>
                        <a:pt x="1088" y="259"/>
                        <a:pt x="1066" y="299"/>
                        <a:pt x="1078" y="311"/>
                      </a:cubicBezTo>
                      <a:cubicBezTo>
                        <a:pt x="1090" y="323"/>
                        <a:pt x="1132" y="308"/>
                        <a:pt x="1150" y="317"/>
                      </a:cubicBezTo>
                      <a:cubicBezTo>
                        <a:pt x="1168" y="326"/>
                        <a:pt x="1165" y="356"/>
                        <a:pt x="1186" y="365"/>
                      </a:cubicBezTo>
                      <a:cubicBezTo>
                        <a:pt x="1207" y="374"/>
                        <a:pt x="1250" y="362"/>
                        <a:pt x="1276" y="371"/>
                      </a:cubicBezTo>
                      <a:cubicBezTo>
                        <a:pt x="1302" y="380"/>
                        <a:pt x="1336" y="399"/>
                        <a:pt x="1342" y="419"/>
                      </a:cubicBezTo>
                      <a:cubicBezTo>
                        <a:pt x="1348" y="439"/>
                        <a:pt x="1305" y="480"/>
                        <a:pt x="1312" y="491"/>
                      </a:cubicBezTo>
                      <a:cubicBezTo>
                        <a:pt x="1319" y="502"/>
                        <a:pt x="1374" y="472"/>
                        <a:pt x="1384" y="485"/>
                      </a:cubicBezTo>
                      <a:cubicBezTo>
                        <a:pt x="1394" y="498"/>
                        <a:pt x="1367" y="547"/>
                        <a:pt x="1372" y="569"/>
                      </a:cubicBezTo>
                      <a:cubicBezTo>
                        <a:pt x="1377" y="591"/>
                        <a:pt x="1407" y="595"/>
                        <a:pt x="1414" y="617"/>
                      </a:cubicBezTo>
                      <a:cubicBezTo>
                        <a:pt x="1421" y="639"/>
                        <a:pt x="1404" y="685"/>
                        <a:pt x="1414" y="701"/>
                      </a:cubicBezTo>
                      <a:cubicBezTo>
                        <a:pt x="1424" y="717"/>
                        <a:pt x="1473" y="693"/>
                        <a:pt x="1474" y="713"/>
                      </a:cubicBezTo>
                      <a:cubicBezTo>
                        <a:pt x="1475" y="733"/>
                        <a:pt x="1426" y="792"/>
                        <a:pt x="1420" y="821"/>
                      </a:cubicBezTo>
                      <a:cubicBezTo>
                        <a:pt x="1414" y="850"/>
                        <a:pt x="1432" y="865"/>
                        <a:pt x="1438" y="887"/>
                      </a:cubicBezTo>
                      <a:cubicBezTo>
                        <a:pt x="1444" y="909"/>
                        <a:pt x="1462" y="932"/>
                        <a:pt x="1456" y="953"/>
                      </a:cubicBezTo>
                      <a:cubicBezTo>
                        <a:pt x="1450" y="974"/>
                        <a:pt x="1406" y="994"/>
                        <a:pt x="1402" y="1013"/>
                      </a:cubicBezTo>
                      <a:cubicBezTo>
                        <a:pt x="1398" y="1032"/>
                        <a:pt x="1432" y="1050"/>
                        <a:pt x="1432" y="1067"/>
                      </a:cubicBezTo>
                      <a:cubicBezTo>
                        <a:pt x="1432" y="1084"/>
                        <a:pt x="1394" y="1093"/>
                        <a:pt x="1402" y="1115"/>
                      </a:cubicBezTo>
                      <a:cubicBezTo>
                        <a:pt x="1410" y="1137"/>
                        <a:pt x="1473" y="1176"/>
                        <a:pt x="1480" y="1199"/>
                      </a:cubicBezTo>
                      <a:cubicBezTo>
                        <a:pt x="1487" y="1222"/>
                        <a:pt x="1445" y="1236"/>
                        <a:pt x="1444" y="1253"/>
                      </a:cubicBezTo>
                      <a:cubicBezTo>
                        <a:pt x="1443" y="1270"/>
                        <a:pt x="1487" y="1275"/>
                        <a:pt x="1474" y="1301"/>
                      </a:cubicBezTo>
                      <a:cubicBezTo>
                        <a:pt x="1461" y="1327"/>
                        <a:pt x="1392" y="1387"/>
                        <a:pt x="1366" y="1409"/>
                      </a:cubicBezTo>
                      <a:cubicBezTo>
                        <a:pt x="1340" y="1431"/>
                        <a:pt x="1315" y="1419"/>
                        <a:pt x="1318" y="1433"/>
                      </a:cubicBezTo>
                      <a:cubicBezTo>
                        <a:pt x="1321" y="1447"/>
                        <a:pt x="1381" y="1463"/>
                        <a:pt x="1384" y="1493"/>
                      </a:cubicBezTo>
                      <a:cubicBezTo>
                        <a:pt x="1387" y="1523"/>
                        <a:pt x="1360" y="1588"/>
                        <a:pt x="1336" y="1613"/>
                      </a:cubicBezTo>
                      <a:cubicBezTo>
                        <a:pt x="1312" y="1638"/>
                        <a:pt x="1264" y="1627"/>
                        <a:pt x="1240" y="1643"/>
                      </a:cubicBezTo>
                      <a:cubicBezTo>
                        <a:pt x="1216" y="1659"/>
                        <a:pt x="1217" y="1690"/>
                        <a:pt x="1192" y="1709"/>
                      </a:cubicBezTo>
                      <a:cubicBezTo>
                        <a:pt x="1167" y="1728"/>
                        <a:pt x="1148" y="1745"/>
                        <a:pt x="1090" y="1757"/>
                      </a:cubicBezTo>
                      <a:cubicBezTo>
                        <a:pt x="1032" y="1769"/>
                        <a:pt x="944" y="1847"/>
                        <a:pt x="844" y="1781"/>
                      </a:cubicBezTo>
                      <a:cubicBezTo>
                        <a:pt x="744" y="1715"/>
                        <a:pt x="619" y="1521"/>
                        <a:pt x="490" y="1361"/>
                      </a:cubicBezTo>
                      <a:cubicBezTo>
                        <a:pt x="361" y="1201"/>
                        <a:pt x="140" y="966"/>
                        <a:pt x="70" y="821"/>
                      </a:cubicBezTo>
                      <a:cubicBezTo>
                        <a:pt x="0" y="676"/>
                        <a:pt x="55" y="581"/>
                        <a:pt x="64" y="497"/>
                      </a:cubicBezTo>
                      <a:close/>
                    </a:path>
                  </a:pathLst>
                </a:custGeom>
                <a:gradFill rotWithShape="0">
                  <a:gsLst>
                    <a:gs pos="0">
                      <a:srgbClr val="FC62A0"/>
                    </a:gs>
                    <a:gs pos="100000">
                      <a:srgbClr val="FED6E6"/>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 name="Freeform 42"/>
                <p:cNvSpPr>
                  <a:spLocks/>
                </p:cNvSpPr>
                <p:nvPr/>
              </p:nvSpPr>
              <p:spPr bwMode="auto">
                <a:xfrm>
                  <a:off x="845" y="352"/>
                  <a:ext cx="1871" cy="1652"/>
                </a:xfrm>
                <a:custGeom>
                  <a:avLst/>
                  <a:gdLst>
                    <a:gd name="T0" fmla="*/ 367 w 1871"/>
                    <a:gd name="T1" fmla="*/ 1622 h 1652"/>
                    <a:gd name="T2" fmla="*/ 193 w 1871"/>
                    <a:gd name="T3" fmla="*/ 1550 h 1652"/>
                    <a:gd name="T4" fmla="*/ 199 w 1871"/>
                    <a:gd name="T5" fmla="*/ 1436 h 1652"/>
                    <a:gd name="T6" fmla="*/ 115 w 1871"/>
                    <a:gd name="T7" fmla="*/ 1424 h 1652"/>
                    <a:gd name="T8" fmla="*/ 31 w 1871"/>
                    <a:gd name="T9" fmla="*/ 1310 h 1652"/>
                    <a:gd name="T10" fmla="*/ 115 w 1871"/>
                    <a:gd name="T11" fmla="*/ 1232 h 1652"/>
                    <a:gd name="T12" fmla="*/ 25 w 1871"/>
                    <a:gd name="T13" fmla="*/ 1190 h 1652"/>
                    <a:gd name="T14" fmla="*/ 49 w 1871"/>
                    <a:gd name="T15" fmla="*/ 1136 h 1652"/>
                    <a:gd name="T16" fmla="*/ 1 w 1871"/>
                    <a:gd name="T17" fmla="*/ 1094 h 1652"/>
                    <a:gd name="T18" fmla="*/ 43 w 1871"/>
                    <a:gd name="T19" fmla="*/ 1046 h 1652"/>
                    <a:gd name="T20" fmla="*/ 19 w 1871"/>
                    <a:gd name="T21" fmla="*/ 1016 h 1652"/>
                    <a:gd name="T22" fmla="*/ 97 w 1871"/>
                    <a:gd name="T23" fmla="*/ 992 h 1652"/>
                    <a:gd name="T24" fmla="*/ 61 w 1871"/>
                    <a:gd name="T25" fmla="*/ 896 h 1652"/>
                    <a:gd name="T26" fmla="*/ 109 w 1871"/>
                    <a:gd name="T27" fmla="*/ 872 h 1652"/>
                    <a:gd name="T28" fmla="*/ 97 w 1871"/>
                    <a:gd name="T29" fmla="*/ 800 h 1652"/>
                    <a:gd name="T30" fmla="*/ 193 w 1871"/>
                    <a:gd name="T31" fmla="*/ 758 h 1652"/>
                    <a:gd name="T32" fmla="*/ 145 w 1871"/>
                    <a:gd name="T33" fmla="*/ 716 h 1652"/>
                    <a:gd name="T34" fmla="*/ 181 w 1871"/>
                    <a:gd name="T35" fmla="*/ 644 h 1652"/>
                    <a:gd name="T36" fmla="*/ 205 w 1871"/>
                    <a:gd name="T37" fmla="*/ 572 h 1652"/>
                    <a:gd name="T38" fmla="*/ 271 w 1871"/>
                    <a:gd name="T39" fmla="*/ 554 h 1652"/>
                    <a:gd name="T40" fmla="*/ 235 w 1871"/>
                    <a:gd name="T41" fmla="*/ 494 h 1652"/>
                    <a:gd name="T42" fmla="*/ 307 w 1871"/>
                    <a:gd name="T43" fmla="*/ 446 h 1652"/>
                    <a:gd name="T44" fmla="*/ 289 w 1871"/>
                    <a:gd name="T45" fmla="*/ 326 h 1652"/>
                    <a:gd name="T46" fmla="*/ 337 w 1871"/>
                    <a:gd name="T47" fmla="*/ 332 h 1652"/>
                    <a:gd name="T48" fmla="*/ 349 w 1871"/>
                    <a:gd name="T49" fmla="*/ 290 h 1652"/>
                    <a:gd name="T50" fmla="*/ 427 w 1871"/>
                    <a:gd name="T51" fmla="*/ 290 h 1652"/>
                    <a:gd name="T52" fmla="*/ 409 w 1871"/>
                    <a:gd name="T53" fmla="*/ 218 h 1652"/>
                    <a:gd name="T54" fmla="*/ 517 w 1871"/>
                    <a:gd name="T55" fmla="*/ 278 h 1652"/>
                    <a:gd name="T56" fmla="*/ 445 w 1871"/>
                    <a:gd name="T57" fmla="*/ 188 h 1652"/>
                    <a:gd name="T58" fmla="*/ 475 w 1871"/>
                    <a:gd name="T59" fmla="*/ 92 h 1652"/>
                    <a:gd name="T60" fmla="*/ 559 w 1871"/>
                    <a:gd name="T61" fmla="*/ 152 h 1652"/>
                    <a:gd name="T62" fmla="*/ 643 w 1871"/>
                    <a:gd name="T63" fmla="*/ 86 h 1652"/>
                    <a:gd name="T64" fmla="*/ 787 w 1871"/>
                    <a:gd name="T65" fmla="*/ 74 h 1652"/>
                    <a:gd name="T66" fmla="*/ 805 w 1871"/>
                    <a:gd name="T67" fmla="*/ 20 h 1652"/>
                    <a:gd name="T68" fmla="*/ 865 w 1871"/>
                    <a:gd name="T69" fmla="*/ 38 h 1652"/>
                    <a:gd name="T70" fmla="*/ 907 w 1871"/>
                    <a:gd name="T71" fmla="*/ 8 h 1652"/>
                    <a:gd name="T72" fmla="*/ 1063 w 1871"/>
                    <a:gd name="T73" fmla="*/ 50 h 1652"/>
                    <a:gd name="T74" fmla="*/ 1207 w 1871"/>
                    <a:gd name="T75" fmla="*/ 44 h 1652"/>
                    <a:gd name="T76" fmla="*/ 1261 w 1871"/>
                    <a:gd name="T77" fmla="*/ 2 h 1652"/>
                    <a:gd name="T78" fmla="*/ 1351 w 1871"/>
                    <a:gd name="T79" fmla="*/ 56 h 1652"/>
                    <a:gd name="T80" fmla="*/ 1435 w 1871"/>
                    <a:gd name="T81" fmla="*/ 32 h 1652"/>
                    <a:gd name="T82" fmla="*/ 1477 w 1871"/>
                    <a:gd name="T83" fmla="*/ 110 h 1652"/>
                    <a:gd name="T84" fmla="*/ 1531 w 1871"/>
                    <a:gd name="T85" fmla="*/ 80 h 1652"/>
                    <a:gd name="T86" fmla="*/ 1555 w 1871"/>
                    <a:gd name="T87" fmla="*/ 134 h 1652"/>
                    <a:gd name="T88" fmla="*/ 1663 w 1871"/>
                    <a:gd name="T89" fmla="*/ 164 h 1652"/>
                    <a:gd name="T90" fmla="*/ 1759 w 1871"/>
                    <a:gd name="T91" fmla="*/ 224 h 1652"/>
                    <a:gd name="T92" fmla="*/ 1837 w 1871"/>
                    <a:gd name="T93" fmla="*/ 344 h 1652"/>
                    <a:gd name="T94" fmla="*/ 1555 w 1871"/>
                    <a:gd name="T95" fmla="*/ 602 h 1652"/>
                    <a:gd name="T96" fmla="*/ 1207 w 1871"/>
                    <a:gd name="T97" fmla="*/ 992 h 1652"/>
                    <a:gd name="T98" fmla="*/ 721 w 1871"/>
                    <a:gd name="T99" fmla="*/ 1370 h 1652"/>
                    <a:gd name="T100" fmla="*/ 367 w 1871"/>
                    <a:gd name="T101" fmla="*/ 1622 h 165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871" h="1652">
                      <a:moveTo>
                        <a:pt x="367" y="1622"/>
                      </a:moveTo>
                      <a:cubicBezTo>
                        <a:pt x="279" y="1652"/>
                        <a:pt x="221" y="1581"/>
                        <a:pt x="193" y="1550"/>
                      </a:cubicBezTo>
                      <a:cubicBezTo>
                        <a:pt x="165" y="1519"/>
                        <a:pt x="212" y="1457"/>
                        <a:pt x="199" y="1436"/>
                      </a:cubicBezTo>
                      <a:cubicBezTo>
                        <a:pt x="186" y="1415"/>
                        <a:pt x="143" y="1445"/>
                        <a:pt x="115" y="1424"/>
                      </a:cubicBezTo>
                      <a:cubicBezTo>
                        <a:pt x="87" y="1403"/>
                        <a:pt x="31" y="1342"/>
                        <a:pt x="31" y="1310"/>
                      </a:cubicBezTo>
                      <a:cubicBezTo>
                        <a:pt x="31" y="1278"/>
                        <a:pt x="116" y="1252"/>
                        <a:pt x="115" y="1232"/>
                      </a:cubicBezTo>
                      <a:cubicBezTo>
                        <a:pt x="114" y="1212"/>
                        <a:pt x="36" y="1206"/>
                        <a:pt x="25" y="1190"/>
                      </a:cubicBezTo>
                      <a:cubicBezTo>
                        <a:pt x="14" y="1174"/>
                        <a:pt x="53" y="1152"/>
                        <a:pt x="49" y="1136"/>
                      </a:cubicBezTo>
                      <a:cubicBezTo>
                        <a:pt x="45" y="1120"/>
                        <a:pt x="2" y="1109"/>
                        <a:pt x="1" y="1094"/>
                      </a:cubicBezTo>
                      <a:cubicBezTo>
                        <a:pt x="0" y="1079"/>
                        <a:pt x="40" y="1059"/>
                        <a:pt x="43" y="1046"/>
                      </a:cubicBezTo>
                      <a:cubicBezTo>
                        <a:pt x="46" y="1033"/>
                        <a:pt x="10" y="1025"/>
                        <a:pt x="19" y="1016"/>
                      </a:cubicBezTo>
                      <a:cubicBezTo>
                        <a:pt x="28" y="1007"/>
                        <a:pt x="90" y="1012"/>
                        <a:pt x="97" y="992"/>
                      </a:cubicBezTo>
                      <a:cubicBezTo>
                        <a:pt x="104" y="972"/>
                        <a:pt x="59" y="916"/>
                        <a:pt x="61" y="896"/>
                      </a:cubicBezTo>
                      <a:cubicBezTo>
                        <a:pt x="63" y="876"/>
                        <a:pt x="103" y="888"/>
                        <a:pt x="109" y="872"/>
                      </a:cubicBezTo>
                      <a:cubicBezTo>
                        <a:pt x="115" y="856"/>
                        <a:pt x="83" y="819"/>
                        <a:pt x="97" y="800"/>
                      </a:cubicBezTo>
                      <a:cubicBezTo>
                        <a:pt x="111" y="781"/>
                        <a:pt x="185" y="772"/>
                        <a:pt x="193" y="758"/>
                      </a:cubicBezTo>
                      <a:cubicBezTo>
                        <a:pt x="201" y="744"/>
                        <a:pt x="147" y="735"/>
                        <a:pt x="145" y="716"/>
                      </a:cubicBezTo>
                      <a:cubicBezTo>
                        <a:pt x="143" y="697"/>
                        <a:pt x="171" y="668"/>
                        <a:pt x="181" y="644"/>
                      </a:cubicBezTo>
                      <a:cubicBezTo>
                        <a:pt x="191" y="620"/>
                        <a:pt x="190" y="587"/>
                        <a:pt x="205" y="572"/>
                      </a:cubicBezTo>
                      <a:cubicBezTo>
                        <a:pt x="220" y="557"/>
                        <a:pt x="266" y="567"/>
                        <a:pt x="271" y="554"/>
                      </a:cubicBezTo>
                      <a:cubicBezTo>
                        <a:pt x="276" y="541"/>
                        <a:pt x="229" y="512"/>
                        <a:pt x="235" y="494"/>
                      </a:cubicBezTo>
                      <a:cubicBezTo>
                        <a:pt x="241" y="476"/>
                        <a:pt x="298" y="474"/>
                        <a:pt x="307" y="446"/>
                      </a:cubicBezTo>
                      <a:cubicBezTo>
                        <a:pt x="316" y="418"/>
                        <a:pt x="284" y="345"/>
                        <a:pt x="289" y="326"/>
                      </a:cubicBezTo>
                      <a:cubicBezTo>
                        <a:pt x="294" y="307"/>
                        <a:pt x="327" y="338"/>
                        <a:pt x="337" y="332"/>
                      </a:cubicBezTo>
                      <a:cubicBezTo>
                        <a:pt x="347" y="326"/>
                        <a:pt x="334" y="297"/>
                        <a:pt x="349" y="290"/>
                      </a:cubicBezTo>
                      <a:cubicBezTo>
                        <a:pt x="364" y="283"/>
                        <a:pt x="417" y="302"/>
                        <a:pt x="427" y="290"/>
                      </a:cubicBezTo>
                      <a:cubicBezTo>
                        <a:pt x="437" y="278"/>
                        <a:pt x="394" y="220"/>
                        <a:pt x="409" y="218"/>
                      </a:cubicBezTo>
                      <a:cubicBezTo>
                        <a:pt x="424" y="216"/>
                        <a:pt x="511" y="283"/>
                        <a:pt x="517" y="278"/>
                      </a:cubicBezTo>
                      <a:cubicBezTo>
                        <a:pt x="523" y="273"/>
                        <a:pt x="452" y="219"/>
                        <a:pt x="445" y="188"/>
                      </a:cubicBezTo>
                      <a:cubicBezTo>
                        <a:pt x="438" y="157"/>
                        <a:pt x="456" y="98"/>
                        <a:pt x="475" y="92"/>
                      </a:cubicBezTo>
                      <a:cubicBezTo>
                        <a:pt x="494" y="86"/>
                        <a:pt x="531" y="153"/>
                        <a:pt x="559" y="152"/>
                      </a:cubicBezTo>
                      <a:cubicBezTo>
                        <a:pt x="587" y="151"/>
                        <a:pt x="605" y="99"/>
                        <a:pt x="643" y="86"/>
                      </a:cubicBezTo>
                      <a:cubicBezTo>
                        <a:pt x="681" y="73"/>
                        <a:pt x="760" y="85"/>
                        <a:pt x="787" y="74"/>
                      </a:cubicBezTo>
                      <a:cubicBezTo>
                        <a:pt x="814" y="63"/>
                        <a:pt x="792" y="26"/>
                        <a:pt x="805" y="20"/>
                      </a:cubicBezTo>
                      <a:cubicBezTo>
                        <a:pt x="818" y="14"/>
                        <a:pt x="848" y="40"/>
                        <a:pt x="865" y="38"/>
                      </a:cubicBezTo>
                      <a:cubicBezTo>
                        <a:pt x="882" y="36"/>
                        <a:pt x="874" y="6"/>
                        <a:pt x="907" y="8"/>
                      </a:cubicBezTo>
                      <a:cubicBezTo>
                        <a:pt x="940" y="10"/>
                        <a:pt x="1013" y="44"/>
                        <a:pt x="1063" y="50"/>
                      </a:cubicBezTo>
                      <a:cubicBezTo>
                        <a:pt x="1113" y="56"/>
                        <a:pt x="1174" y="52"/>
                        <a:pt x="1207" y="44"/>
                      </a:cubicBezTo>
                      <a:cubicBezTo>
                        <a:pt x="1240" y="36"/>
                        <a:pt x="1237" y="0"/>
                        <a:pt x="1261" y="2"/>
                      </a:cubicBezTo>
                      <a:cubicBezTo>
                        <a:pt x="1285" y="4"/>
                        <a:pt x="1322" y="51"/>
                        <a:pt x="1351" y="56"/>
                      </a:cubicBezTo>
                      <a:cubicBezTo>
                        <a:pt x="1380" y="61"/>
                        <a:pt x="1414" y="23"/>
                        <a:pt x="1435" y="32"/>
                      </a:cubicBezTo>
                      <a:cubicBezTo>
                        <a:pt x="1456" y="41"/>
                        <a:pt x="1461" y="102"/>
                        <a:pt x="1477" y="110"/>
                      </a:cubicBezTo>
                      <a:cubicBezTo>
                        <a:pt x="1493" y="118"/>
                        <a:pt x="1518" y="76"/>
                        <a:pt x="1531" y="80"/>
                      </a:cubicBezTo>
                      <a:cubicBezTo>
                        <a:pt x="1544" y="84"/>
                        <a:pt x="1533" y="120"/>
                        <a:pt x="1555" y="134"/>
                      </a:cubicBezTo>
                      <a:cubicBezTo>
                        <a:pt x="1577" y="148"/>
                        <a:pt x="1629" y="149"/>
                        <a:pt x="1663" y="164"/>
                      </a:cubicBezTo>
                      <a:cubicBezTo>
                        <a:pt x="1697" y="179"/>
                        <a:pt x="1730" y="194"/>
                        <a:pt x="1759" y="224"/>
                      </a:cubicBezTo>
                      <a:cubicBezTo>
                        <a:pt x="1788" y="254"/>
                        <a:pt x="1871" y="281"/>
                        <a:pt x="1837" y="344"/>
                      </a:cubicBezTo>
                      <a:cubicBezTo>
                        <a:pt x="1803" y="407"/>
                        <a:pt x="1660" y="494"/>
                        <a:pt x="1555" y="602"/>
                      </a:cubicBezTo>
                      <a:cubicBezTo>
                        <a:pt x="1450" y="710"/>
                        <a:pt x="1346" y="864"/>
                        <a:pt x="1207" y="992"/>
                      </a:cubicBezTo>
                      <a:cubicBezTo>
                        <a:pt x="1068" y="1120"/>
                        <a:pt x="862" y="1262"/>
                        <a:pt x="721" y="1370"/>
                      </a:cubicBezTo>
                      <a:cubicBezTo>
                        <a:pt x="580" y="1478"/>
                        <a:pt x="455" y="1592"/>
                        <a:pt x="367" y="1622"/>
                      </a:cubicBezTo>
                      <a:close/>
                    </a:path>
                  </a:pathLst>
                </a:custGeom>
                <a:gradFill rotWithShape="0">
                  <a:gsLst>
                    <a:gs pos="0">
                      <a:srgbClr val="FED6E6"/>
                    </a:gs>
                    <a:gs pos="100000">
                      <a:srgbClr val="FC62A0"/>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 name="Freeform 43"/>
                <p:cNvSpPr>
                  <a:spLocks/>
                </p:cNvSpPr>
                <p:nvPr/>
              </p:nvSpPr>
              <p:spPr bwMode="auto">
                <a:xfrm>
                  <a:off x="850" y="1405"/>
                  <a:ext cx="995" cy="2081"/>
                </a:xfrm>
                <a:custGeom>
                  <a:avLst/>
                  <a:gdLst>
                    <a:gd name="T0" fmla="*/ 836 w 995"/>
                    <a:gd name="T1" fmla="*/ 119 h 2081"/>
                    <a:gd name="T2" fmla="*/ 698 w 995"/>
                    <a:gd name="T3" fmla="*/ 11 h 2081"/>
                    <a:gd name="T4" fmla="*/ 560 w 995"/>
                    <a:gd name="T5" fmla="*/ 53 h 2081"/>
                    <a:gd name="T6" fmla="*/ 422 w 995"/>
                    <a:gd name="T7" fmla="*/ 89 h 2081"/>
                    <a:gd name="T8" fmla="*/ 338 w 995"/>
                    <a:gd name="T9" fmla="*/ 287 h 2081"/>
                    <a:gd name="T10" fmla="*/ 296 w 995"/>
                    <a:gd name="T11" fmla="*/ 449 h 2081"/>
                    <a:gd name="T12" fmla="*/ 170 w 995"/>
                    <a:gd name="T13" fmla="*/ 575 h 2081"/>
                    <a:gd name="T14" fmla="*/ 206 w 995"/>
                    <a:gd name="T15" fmla="*/ 623 h 2081"/>
                    <a:gd name="T16" fmla="*/ 128 w 995"/>
                    <a:gd name="T17" fmla="*/ 701 h 2081"/>
                    <a:gd name="T18" fmla="*/ 170 w 995"/>
                    <a:gd name="T19" fmla="*/ 797 h 2081"/>
                    <a:gd name="T20" fmla="*/ 110 w 995"/>
                    <a:gd name="T21" fmla="*/ 857 h 2081"/>
                    <a:gd name="T22" fmla="*/ 68 w 995"/>
                    <a:gd name="T23" fmla="*/ 917 h 2081"/>
                    <a:gd name="T24" fmla="*/ 80 w 995"/>
                    <a:gd name="T25" fmla="*/ 971 h 2081"/>
                    <a:gd name="T26" fmla="*/ 8 w 995"/>
                    <a:gd name="T27" fmla="*/ 1019 h 2081"/>
                    <a:gd name="T28" fmla="*/ 32 w 995"/>
                    <a:gd name="T29" fmla="*/ 1079 h 2081"/>
                    <a:gd name="T30" fmla="*/ 14 w 995"/>
                    <a:gd name="T31" fmla="*/ 1115 h 2081"/>
                    <a:gd name="T32" fmla="*/ 74 w 995"/>
                    <a:gd name="T33" fmla="*/ 1151 h 2081"/>
                    <a:gd name="T34" fmla="*/ 38 w 995"/>
                    <a:gd name="T35" fmla="*/ 1235 h 2081"/>
                    <a:gd name="T36" fmla="*/ 104 w 995"/>
                    <a:gd name="T37" fmla="*/ 1337 h 2081"/>
                    <a:gd name="T38" fmla="*/ 164 w 995"/>
                    <a:gd name="T39" fmla="*/ 1379 h 2081"/>
                    <a:gd name="T40" fmla="*/ 128 w 995"/>
                    <a:gd name="T41" fmla="*/ 1445 h 2081"/>
                    <a:gd name="T42" fmla="*/ 212 w 995"/>
                    <a:gd name="T43" fmla="*/ 1487 h 2081"/>
                    <a:gd name="T44" fmla="*/ 200 w 995"/>
                    <a:gd name="T45" fmla="*/ 1535 h 2081"/>
                    <a:gd name="T46" fmla="*/ 278 w 995"/>
                    <a:gd name="T47" fmla="*/ 1541 h 2081"/>
                    <a:gd name="T48" fmla="*/ 308 w 995"/>
                    <a:gd name="T49" fmla="*/ 1595 h 2081"/>
                    <a:gd name="T50" fmla="*/ 404 w 995"/>
                    <a:gd name="T51" fmla="*/ 1601 h 2081"/>
                    <a:gd name="T52" fmla="*/ 434 w 995"/>
                    <a:gd name="T53" fmla="*/ 1667 h 2081"/>
                    <a:gd name="T54" fmla="*/ 452 w 995"/>
                    <a:gd name="T55" fmla="*/ 1703 h 2081"/>
                    <a:gd name="T56" fmla="*/ 518 w 995"/>
                    <a:gd name="T57" fmla="*/ 1775 h 2081"/>
                    <a:gd name="T58" fmla="*/ 476 w 995"/>
                    <a:gd name="T59" fmla="*/ 1841 h 2081"/>
                    <a:gd name="T60" fmla="*/ 560 w 995"/>
                    <a:gd name="T61" fmla="*/ 1847 h 2081"/>
                    <a:gd name="T62" fmla="*/ 560 w 995"/>
                    <a:gd name="T63" fmla="*/ 1907 h 2081"/>
                    <a:gd name="T64" fmla="*/ 680 w 995"/>
                    <a:gd name="T65" fmla="*/ 1913 h 2081"/>
                    <a:gd name="T66" fmla="*/ 680 w 995"/>
                    <a:gd name="T67" fmla="*/ 2003 h 2081"/>
                    <a:gd name="T68" fmla="*/ 758 w 995"/>
                    <a:gd name="T69" fmla="*/ 2009 h 2081"/>
                    <a:gd name="T70" fmla="*/ 824 w 995"/>
                    <a:gd name="T71" fmla="*/ 2045 h 2081"/>
                    <a:gd name="T72" fmla="*/ 908 w 995"/>
                    <a:gd name="T73" fmla="*/ 1793 h 2081"/>
                    <a:gd name="T74" fmla="*/ 992 w 995"/>
                    <a:gd name="T75" fmla="*/ 1121 h 2081"/>
                    <a:gd name="T76" fmla="*/ 890 w 995"/>
                    <a:gd name="T77" fmla="*/ 521 h 2081"/>
                    <a:gd name="T78" fmla="*/ 836 w 995"/>
                    <a:gd name="T79" fmla="*/ 119 h 208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995" h="2081">
                      <a:moveTo>
                        <a:pt x="836" y="119"/>
                      </a:moveTo>
                      <a:cubicBezTo>
                        <a:pt x="804" y="34"/>
                        <a:pt x="744" y="22"/>
                        <a:pt x="698" y="11"/>
                      </a:cubicBezTo>
                      <a:cubicBezTo>
                        <a:pt x="652" y="0"/>
                        <a:pt x="606" y="40"/>
                        <a:pt x="560" y="53"/>
                      </a:cubicBezTo>
                      <a:cubicBezTo>
                        <a:pt x="514" y="66"/>
                        <a:pt x="459" y="50"/>
                        <a:pt x="422" y="89"/>
                      </a:cubicBezTo>
                      <a:cubicBezTo>
                        <a:pt x="385" y="128"/>
                        <a:pt x="359" y="227"/>
                        <a:pt x="338" y="287"/>
                      </a:cubicBezTo>
                      <a:cubicBezTo>
                        <a:pt x="317" y="347"/>
                        <a:pt x="324" y="401"/>
                        <a:pt x="296" y="449"/>
                      </a:cubicBezTo>
                      <a:cubicBezTo>
                        <a:pt x="268" y="497"/>
                        <a:pt x="185" y="546"/>
                        <a:pt x="170" y="575"/>
                      </a:cubicBezTo>
                      <a:cubicBezTo>
                        <a:pt x="155" y="604"/>
                        <a:pt x="213" y="602"/>
                        <a:pt x="206" y="623"/>
                      </a:cubicBezTo>
                      <a:cubicBezTo>
                        <a:pt x="199" y="644"/>
                        <a:pt x="134" y="672"/>
                        <a:pt x="128" y="701"/>
                      </a:cubicBezTo>
                      <a:cubicBezTo>
                        <a:pt x="122" y="730"/>
                        <a:pt x="173" y="771"/>
                        <a:pt x="170" y="797"/>
                      </a:cubicBezTo>
                      <a:cubicBezTo>
                        <a:pt x="167" y="823"/>
                        <a:pt x="127" y="837"/>
                        <a:pt x="110" y="857"/>
                      </a:cubicBezTo>
                      <a:cubicBezTo>
                        <a:pt x="93" y="877"/>
                        <a:pt x="73" y="898"/>
                        <a:pt x="68" y="917"/>
                      </a:cubicBezTo>
                      <a:cubicBezTo>
                        <a:pt x="63" y="936"/>
                        <a:pt x="90" y="954"/>
                        <a:pt x="80" y="971"/>
                      </a:cubicBezTo>
                      <a:cubicBezTo>
                        <a:pt x="70" y="988"/>
                        <a:pt x="16" y="1001"/>
                        <a:pt x="8" y="1019"/>
                      </a:cubicBezTo>
                      <a:cubicBezTo>
                        <a:pt x="0" y="1037"/>
                        <a:pt x="31" y="1063"/>
                        <a:pt x="32" y="1079"/>
                      </a:cubicBezTo>
                      <a:cubicBezTo>
                        <a:pt x="33" y="1095"/>
                        <a:pt x="7" y="1103"/>
                        <a:pt x="14" y="1115"/>
                      </a:cubicBezTo>
                      <a:cubicBezTo>
                        <a:pt x="21" y="1127"/>
                        <a:pt x="70" y="1131"/>
                        <a:pt x="74" y="1151"/>
                      </a:cubicBezTo>
                      <a:cubicBezTo>
                        <a:pt x="78" y="1171"/>
                        <a:pt x="33" y="1204"/>
                        <a:pt x="38" y="1235"/>
                      </a:cubicBezTo>
                      <a:cubicBezTo>
                        <a:pt x="43" y="1266"/>
                        <a:pt x="83" y="1313"/>
                        <a:pt x="104" y="1337"/>
                      </a:cubicBezTo>
                      <a:cubicBezTo>
                        <a:pt x="125" y="1361"/>
                        <a:pt x="160" y="1361"/>
                        <a:pt x="164" y="1379"/>
                      </a:cubicBezTo>
                      <a:cubicBezTo>
                        <a:pt x="168" y="1397"/>
                        <a:pt x="120" y="1427"/>
                        <a:pt x="128" y="1445"/>
                      </a:cubicBezTo>
                      <a:cubicBezTo>
                        <a:pt x="136" y="1463"/>
                        <a:pt x="200" y="1472"/>
                        <a:pt x="212" y="1487"/>
                      </a:cubicBezTo>
                      <a:cubicBezTo>
                        <a:pt x="224" y="1502"/>
                        <a:pt x="189" y="1526"/>
                        <a:pt x="200" y="1535"/>
                      </a:cubicBezTo>
                      <a:cubicBezTo>
                        <a:pt x="211" y="1544"/>
                        <a:pt x="260" y="1531"/>
                        <a:pt x="278" y="1541"/>
                      </a:cubicBezTo>
                      <a:cubicBezTo>
                        <a:pt x="296" y="1551"/>
                        <a:pt x="287" y="1585"/>
                        <a:pt x="308" y="1595"/>
                      </a:cubicBezTo>
                      <a:cubicBezTo>
                        <a:pt x="329" y="1605"/>
                        <a:pt x="383" y="1589"/>
                        <a:pt x="404" y="1601"/>
                      </a:cubicBezTo>
                      <a:cubicBezTo>
                        <a:pt x="425" y="1613"/>
                        <a:pt x="426" y="1650"/>
                        <a:pt x="434" y="1667"/>
                      </a:cubicBezTo>
                      <a:cubicBezTo>
                        <a:pt x="442" y="1684"/>
                        <a:pt x="438" y="1685"/>
                        <a:pt x="452" y="1703"/>
                      </a:cubicBezTo>
                      <a:cubicBezTo>
                        <a:pt x="466" y="1721"/>
                        <a:pt x="514" y="1752"/>
                        <a:pt x="518" y="1775"/>
                      </a:cubicBezTo>
                      <a:cubicBezTo>
                        <a:pt x="522" y="1798"/>
                        <a:pt x="469" y="1829"/>
                        <a:pt x="476" y="1841"/>
                      </a:cubicBezTo>
                      <a:cubicBezTo>
                        <a:pt x="483" y="1853"/>
                        <a:pt x="546" y="1836"/>
                        <a:pt x="560" y="1847"/>
                      </a:cubicBezTo>
                      <a:cubicBezTo>
                        <a:pt x="574" y="1858"/>
                        <a:pt x="540" y="1896"/>
                        <a:pt x="560" y="1907"/>
                      </a:cubicBezTo>
                      <a:cubicBezTo>
                        <a:pt x="580" y="1918"/>
                        <a:pt x="660" y="1897"/>
                        <a:pt x="680" y="1913"/>
                      </a:cubicBezTo>
                      <a:cubicBezTo>
                        <a:pt x="700" y="1929"/>
                        <a:pt x="667" y="1987"/>
                        <a:pt x="680" y="2003"/>
                      </a:cubicBezTo>
                      <a:cubicBezTo>
                        <a:pt x="693" y="2019"/>
                        <a:pt x="734" y="2002"/>
                        <a:pt x="758" y="2009"/>
                      </a:cubicBezTo>
                      <a:cubicBezTo>
                        <a:pt x="782" y="2016"/>
                        <a:pt x="799" y="2081"/>
                        <a:pt x="824" y="2045"/>
                      </a:cubicBezTo>
                      <a:cubicBezTo>
                        <a:pt x="849" y="2009"/>
                        <a:pt x="880" y="1947"/>
                        <a:pt x="908" y="1793"/>
                      </a:cubicBezTo>
                      <a:cubicBezTo>
                        <a:pt x="936" y="1639"/>
                        <a:pt x="995" y="1333"/>
                        <a:pt x="992" y="1121"/>
                      </a:cubicBezTo>
                      <a:cubicBezTo>
                        <a:pt x="989" y="909"/>
                        <a:pt x="914" y="686"/>
                        <a:pt x="890" y="521"/>
                      </a:cubicBezTo>
                      <a:cubicBezTo>
                        <a:pt x="866" y="356"/>
                        <a:pt x="868" y="204"/>
                        <a:pt x="836" y="119"/>
                      </a:cubicBezTo>
                      <a:close/>
                    </a:path>
                  </a:pathLst>
                </a:custGeom>
                <a:gradFill rotWithShape="0">
                  <a:gsLst>
                    <a:gs pos="0">
                      <a:srgbClr val="FED6E6"/>
                    </a:gs>
                    <a:gs pos="100000">
                      <a:srgbClr val="FC62A0"/>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 name="Freeform 44"/>
                <p:cNvSpPr>
                  <a:spLocks/>
                </p:cNvSpPr>
                <p:nvPr/>
              </p:nvSpPr>
              <p:spPr bwMode="auto">
                <a:xfrm>
                  <a:off x="1499" y="1396"/>
                  <a:ext cx="557" cy="1003"/>
                </a:xfrm>
                <a:custGeom>
                  <a:avLst/>
                  <a:gdLst>
                    <a:gd name="T0" fmla="*/ 343 w 557"/>
                    <a:gd name="T1" fmla="*/ 68 h 1003"/>
                    <a:gd name="T2" fmla="*/ 193 w 557"/>
                    <a:gd name="T3" fmla="*/ 8 h 1003"/>
                    <a:gd name="T4" fmla="*/ 169 w 557"/>
                    <a:gd name="T5" fmla="*/ 116 h 1003"/>
                    <a:gd name="T6" fmla="*/ 103 w 557"/>
                    <a:gd name="T7" fmla="*/ 182 h 1003"/>
                    <a:gd name="T8" fmla="*/ 151 w 557"/>
                    <a:gd name="T9" fmla="*/ 218 h 1003"/>
                    <a:gd name="T10" fmla="*/ 91 w 557"/>
                    <a:gd name="T11" fmla="*/ 266 h 1003"/>
                    <a:gd name="T12" fmla="*/ 145 w 557"/>
                    <a:gd name="T13" fmla="*/ 338 h 1003"/>
                    <a:gd name="T14" fmla="*/ 61 w 557"/>
                    <a:gd name="T15" fmla="*/ 446 h 1003"/>
                    <a:gd name="T16" fmla="*/ 19 w 557"/>
                    <a:gd name="T17" fmla="*/ 530 h 1003"/>
                    <a:gd name="T18" fmla="*/ 109 w 557"/>
                    <a:gd name="T19" fmla="*/ 626 h 1003"/>
                    <a:gd name="T20" fmla="*/ 91 w 557"/>
                    <a:gd name="T21" fmla="*/ 764 h 1003"/>
                    <a:gd name="T22" fmla="*/ 19 w 557"/>
                    <a:gd name="T23" fmla="*/ 836 h 1003"/>
                    <a:gd name="T24" fmla="*/ 205 w 557"/>
                    <a:gd name="T25" fmla="*/ 884 h 1003"/>
                    <a:gd name="T26" fmla="*/ 343 w 557"/>
                    <a:gd name="T27" fmla="*/ 950 h 1003"/>
                    <a:gd name="T28" fmla="*/ 325 w 557"/>
                    <a:gd name="T29" fmla="*/ 566 h 1003"/>
                    <a:gd name="T30" fmla="*/ 511 w 557"/>
                    <a:gd name="T31" fmla="*/ 356 h 1003"/>
                    <a:gd name="T32" fmla="*/ 529 w 557"/>
                    <a:gd name="T33" fmla="*/ 164 h 1003"/>
                    <a:gd name="T34" fmla="*/ 343 w 557"/>
                    <a:gd name="T35" fmla="*/ 68 h 100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57" h="1003">
                      <a:moveTo>
                        <a:pt x="343" y="68"/>
                      </a:moveTo>
                      <a:cubicBezTo>
                        <a:pt x="287" y="42"/>
                        <a:pt x="222" y="0"/>
                        <a:pt x="193" y="8"/>
                      </a:cubicBezTo>
                      <a:cubicBezTo>
                        <a:pt x="164" y="16"/>
                        <a:pt x="184" y="87"/>
                        <a:pt x="169" y="116"/>
                      </a:cubicBezTo>
                      <a:cubicBezTo>
                        <a:pt x="154" y="145"/>
                        <a:pt x="106" y="165"/>
                        <a:pt x="103" y="182"/>
                      </a:cubicBezTo>
                      <a:cubicBezTo>
                        <a:pt x="100" y="199"/>
                        <a:pt x="153" y="204"/>
                        <a:pt x="151" y="218"/>
                      </a:cubicBezTo>
                      <a:cubicBezTo>
                        <a:pt x="149" y="232"/>
                        <a:pt x="92" y="246"/>
                        <a:pt x="91" y="266"/>
                      </a:cubicBezTo>
                      <a:cubicBezTo>
                        <a:pt x="90" y="286"/>
                        <a:pt x="150" y="308"/>
                        <a:pt x="145" y="338"/>
                      </a:cubicBezTo>
                      <a:cubicBezTo>
                        <a:pt x="140" y="368"/>
                        <a:pt x="82" y="414"/>
                        <a:pt x="61" y="446"/>
                      </a:cubicBezTo>
                      <a:cubicBezTo>
                        <a:pt x="40" y="478"/>
                        <a:pt x="11" y="500"/>
                        <a:pt x="19" y="530"/>
                      </a:cubicBezTo>
                      <a:cubicBezTo>
                        <a:pt x="27" y="560"/>
                        <a:pt x="97" y="587"/>
                        <a:pt x="109" y="626"/>
                      </a:cubicBezTo>
                      <a:cubicBezTo>
                        <a:pt x="121" y="665"/>
                        <a:pt x="106" y="729"/>
                        <a:pt x="91" y="764"/>
                      </a:cubicBezTo>
                      <a:cubicBezTo>
                        <a:pt x="76" y="799"/>
                        <a:pt x="0" y="816"/>
                        <a:pt x="19" y="836"/>
                      </a:cubicBezTo>
                      <a:cubicBezTo>
                        <a:pt x="38" y="856"/>
                        <a:pt x="151" y="865"/>
                        <a:pt x="205" y="884"/>
                      </a:cubicBezTo>
                      <a:cubicBezTo>
                        <a:pt x="259" y="903"/>
                        <a:pt x="323" y="1003"/>
                        <a:pt x="343" y="950"/>
                      </a:cubicBezTo>
                      <a:cubicBezTo>
                        <a:pt x="363" y="897"/>
                        <a:pt x="297" y="665"/>
                        <a:pt x="325" y="566"/>
                      </a:cubicBezTo>
                      <a:cubicBezTo>
                        <a:pt x="353" y="467"/>
                        <a:pt x="477" y="423"/>
                        <a:pt x="511" y="356"/>
                      </a:cubicBezTo>
                      <a:cubicBezTo>
                        <a:pt x="545" y="289"/>
                        <a:pt x="557" y="210"/>
                        <a:pt x="529" y="164"/>
                      </a:cubicBezTo>
                      <a:cubicBezTo>
                        <a:pt x="501" y="118"/>
                        <a:pt x="399" y="94"/>
                        <a:pt x="343" y="68"/>
                      </a:cubicBezTo>
                      <a:close/>
                    </a:path>
                  </a:pathLst>
                </a:custGeom>
                <a:gradFill rotWithShape="0">
                  <a:gsLst>
                    <a:gs pos="0">
                      <a:srgbClr val="FDB1D0"/>
                    </a:gs>
                    <a:gs pos="100000">
                      <a:srgbClr val="FB418C"/>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 name="Freeform 45"/>
                <p:cNvSpPr>
                  <a:spLocks/>
                </p:cNvSpPr>
                <p:nvPr/>
              </p:nvSpPr>
              <p:spPr bwMode="auto">
                <a:xfrm>
                  <a:off x="1388" y="2282"/>
                  <a:ext cx="1355" cy="1535"/>
                </a:xfrm>
                <a:custGeom>
                  <a:avLst/>
                  <a:gdLst>
                    <a:gd name="T0" fmla="*/ 712 w 1355"/>
                    <a:gd name="T1" fmla="*/ 76 h 1535"/>
                    <a:gd name="T2" fmla="*/ 328 w 1355"/>
                    <a:gd name="T3" fmla="*/ 196 h 1535"/>
                    <a:gd name="T4" fmla="*/ 64 w 1355"/>
                    <a:gd name="T5" fmla="*/ 334 h 1535"/>
                    <a:gd name="T6" fmla="*/ 4 w 1355"/>
                    <a:gd name="T7" fmla="*/ 598 h 1535"/>
                    <a:gd name="T8" fmla="*/ 40 w 1355"/>
                    <a:gd name="T9" fmla="*/ 754 h 1535"/>
                    <a:gd name="T10" fmla="*/ 142 w 1355"/>
                    <a:gd name="T11" fmla="*/ 712 h 1535"/>
                    <a:gd name="T12" fmla="*/ 202 w 1355"/>
                    <a:gd name="T13" fmla="*/ 736 h 1535"/>
                    <a:gd name="T14" fmla="*/ 190 w 1355"/>
                    <a:gd name="T15" fmla="*/ 838 h 1535"/>
                    <a:gd name="T16" fmla="*/ 238 w 1355"/>
                    <a:gd name="T17" fmla="*/ 850 h 1535"/>
                    <a:gd name="T18" fmla="*/ 208 w 1355"/>
                    <a:gd name="T19" fmla="*/ 952 h 1535"/>
                    <a:gd name="T20" fmla="*/ 250 w 1355"/>
                    <a:gd name="T21" fmla="*/ 994 h 1535"/>
                    <a:gd name="T22" fmla="*/ 208 w 1355"/>
                    <a:gd name="T23" fmla="*/ 1078 h 1535"/>
                    <a:gd name="T24" fmla="*/ 250 w 1355"/>
                    <a:gd name="T25" fmla="*/ 1120 h 1535"/>
                    <a:gd name="T26" fmla="*/ 238 w 1355"/>
                    <a:gd name="T27" fmla="*/ 1192 h 1535"/>
                    <a:gd name="T28" fmla="*/ 310 w 1355"/>
                    <a:gd name="T29" fmla="*/ 1222 h 1535"/>
                    <a:gd name="T30" fmla="*/ 328 w 1355"/>
                    <a:gd name="T31" fmla="*/ 1306 h 1535"/>
                    <a:gd name="T32" fmla="*/ 406 w 1355"/>
                    <a:gd name="T33" fmla="*/ 1240 h 1535"/>
                    <a:gd name="T34" fmla="*/ 406 w 1355"/>
                    <a:gd name="T35" fmla="*/ 1378 h 1535"/>
                    <a:gd name="T36" fmla="*/ 460 w 1355"/>
                    <a:gd name="T37" fmla="*/ 1414 h 1535"/>
                    <a:gd name="T38" fmla="*/ 496 w 1355"/>
                    <a:gd name="T39" fmla="*/ 1324 h 1535"/>
                    <a:gd name="T40" fmla="*/ 520 w 1355"/>
                    <a:gd name="T41" fmla="*/ 1426 h 1535"/>
                    <a:gd name="T42" fmla="*/ 586 w 1355"/>
                    <a:gd name="T43" fmla="*/ 1438 h 1535"/>
                    <a:gd name="T44" fmla="*/ 622 w 1355"/>
                    <a:gd name="T45" fmla="*/ 1372 h 1535"/>
                    <a:gd name="T46" fmla="*/ 622 w 1355"/>
                    <a:gd name="T47" fmla="*/ 1498 h 1535"/>
                    <a:gd name="T48" fmla="*/ 706 w 1355"/>
                    <a:gd name="T49" fmla="*/ 1504 h 1535"/>
                    <a:gd name="T50" fmla="*/ 730 w 1355"/>
                    <a:gd name="T51" fmla="*/ 1456 h 1535"/>
                    <a:gd name="T52" fmla="*/ 760 w 1355"/>
                    <a:gd name="T53" fmla="*/ 1516 h 1535"/>
                    <a:gd name="T54" fmla="*/ 856 w 1355"/>
                    <a:gd name="T55" fmla="*/ 1498 h 1535"/>
                    <a:gd name="T56" fmla="*/ 874 w 1355"/>
                    <a:gd name="T57" fmla="*/ 1426 h 1535"/>
                    <a:gd name="T58" fmla="*/ 904 w 1355"/>
                    <a:gd name="T59" fmla="*/ 1516 h 1535"/>
                    <a:gd name="T60" fmla="*/ 1000 w 1355"/>
                    <a:gd name="T61" fmla="*/ 1528 h 1535"/>
                    <a:gd name="T62" fmla="*/ 1048 w 1355"/>
                    <a:gd name="T63" fmla="*/ 1474 h 1535"/>
                    <a:gd name="T64" fmla="*/ 1060 w 1355"/>
                    <a:gd name="T65" fmla="*/ 1438 h 1535"/>
                    <a:gd name="T66" fmla="*/ 1108 w 1355"/>
                    <a:gd name="T67" fmla="*/ 1504 h 1535"/>
                    <a:gd name="T68" fmla="*/ 1180 w 1355"/>
                    <a:gd name="T69" fmla="*/ 1462 h 1535"/>
                    <a:gd name="T70" fmla="*/ 1222 w 1355"/>
                    <a:gd name="T71" fmla="*/ 1450 h 1535"/>
                    <a:gd name="T72" fmla="*/ 1234 w 1355"/>
                    <a:gd name="T73" fmla="*/ 1366 h 1535"/>
                    <a:gd name="T74" fmla="*/ 1288 w 1355"/>
                    <a:gd name="T75" fmla="*/ 1378 h 1535"/>
                    <a:gd name="T76" fmla="*/ 1342 w 1355"/>
                    <a:gd name="T77" fmla="*/ 1264 h 1535"/>
                    <a:gd name="T78" fmla="*/ 1210 w 1355"/>
                    <a:gd name="T79" fmla="*/ 1000 h 1535"/>
                    <a:gd name="T80" fmla="*/ 886 w 1355"/>
                    <a:gd name="T81" fmla="*/ 652 h 1535"/>
                    <a:gd name="T82" fmla="*/ 712 w 1355"/>
                    <a:gd name="T83" fmla="*/ 76 h 153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355" h="1535">
                      <a:moveTo>
                        <a:pt x="712" y="76"/>
                      </a:moveTo>
                      <a:cubicBezTo>
                        <a:pt x="619" y="0"/>
                        <a:pt x="436" y="153"/>
                        <a:pt x="328" y="196"/>
                      </a:cubicBezTo>
                      <a:cubicBezTo>
                        <a:pt x="220" y="239"/>
                        <a:pt x="118" y="267"/>
                        <a:pt x="64" y="334"/>
                      </a:cubicBezTo>
                      <a:cubicBezTo>
                        <a:pt x="10" y="401"/>
                        <a:pt x="8" y="528"/>
                        <a:pt x="4" y="598"/>
                      </a:cubicBezTo>
                      <a:cubicBezTo>
                        <a:pt x="0" y="668"/>
                        <a:pt x="17" y="735"/>
                        <a:pt x="40" y="754"/>
                      </a:cubicBezTo>
                      <a:cubicBezTo>
                        <a:pt x="63" y="773"/>
                        <a:pt x="115" y="715"/>
                        <a:pt x="142" y="712"/>
                      </a:cubicBezTo>
                      <a:cubicBezTo>
                        <a:pt x="169" y="709"/>
                        <a:pt x="194" y="715"/>
                        <a:pt x="202" y="736"/>
                      </a:cubicBezTo>
                      <a:cubicBezTo>
                        <a:pt x="210" y="757"/>
                        <a:pt x="184" y="819"/>
                        <a:pt x="190" y="838"/>
                      </a:cubicBezTo>
                      <a:cubicBezTo>
                        <a:pt x="196" y="857"/>
                        <a:pt x="235" y="831"/>
                        <a:pt x="238" y="850"/>
                      </a:cubicBezTo>
                      <a:cubicBezTo>
                        <a:pt x="241" y="869"/>
                        <a:pt x="206" y="928"/>
                        <a:pt x="208" y="952"/>
                      </a:cubicBezTo>
                      <a:cubicBezTo>
                        <a:pt x="210" y="976"/>
                        <a:pt x="250" y="973"/>
                        <a:pt x="250" y="994"/>
                      </a:cubicBezTo>
                      <a:cubicBezTo>
                        <a:pt x="250" y="1015"/>
                        <a:pt x="208" y="1057"/>
                        <a:pt x="208" y="1078"/>
                      </a:cubicBezTo>
                      <a:cubicBezTo>
                        <a:pt x="208" y="1099"/>
                        <a:pt x="245" y="1101"/>
                        <a:pt x="250" y="1120"/>
                      </a:cubicBezTo>
                      <a:cubicBezTo>
                        <a:pt x="255" y="1139"/>
                        <a:pt x="228" y="1175"/>
                        <a:pt x="238" y="1192"/>
                      </a:cubicBezTo>
                      <a:cubicBezTo>
                        <a:pt x="248" y="1209"/>
                        <a:pt x="295" y="1203"/>
                        <a:pt x="310" y="1222"/>
                      </a:cubicBezTo>
                      <a:cubicBezTo>
                        <a:pt x="325" y="1241"/>
                        <a:pt x="312" y="1303"/>
                        <a:pt x="328" y="1306"/>
                      </a:cubicBezTo>
                      <a:cubicBezTo>
                        <a:pt x="344" y="1309"/>
                        <a:pt x="393" y="1228"/>
                        <a:pt x="406" y="1240"/>
                      </a:cubicBezTo>
                      <a:cubicBezTo>
                        <a:pt x="419" y="1252"/>
                        <a:pt x="397" y="1349"/>
                        <a:pt x="406" y="1378"/>
                      </a:cubicBezTo>
                      <a:cubicBezTo>
                        <a:pt x="415" y="1407"/>
                        <a:pt x="445" y="1423"/>
                        <a:pt x="460" y="1414"/>
                      </a:cubicBezTo>
                      <a:cubicBezTo>
                        <a:pt x="475" y="1405"/>
                        <a:pt x="486" y="1322"/>
                        <a:pt x="496" y="1324"/>
                      </a:cubicBezTo>
                      <a:cubicBezTo>
                        <a:pt x="506" y="1326"/>
                        <a:pt x="505" y="1407"/>
                        <a:pt x="520" y="1426"/>
                      </a:cubicBezTo>
                      <a:cubicBezTo>
                        <a:pt x="535" y="1445"/>
                        <a:pt x="569" y="1447"/>
                        <a:pt x="586" y="1438"/>
                      </a:cubicBezTo>
                      <a:cubicBezTo>
                        <a:pt x="603" y="1429"/>
                        <a:pt x="616" y="1362"/>
                        <a:pt x="622" y="1372"/>
                      </a:cubicBezTo>
                      <a:cubicBezTo>
                        <a:pt x="628" y="1382"/>
                        <a:pt x="608" y="1476"/>
                        <a:pt x="622" y="1498"/>
                      </a:cubicBezTo>
                      <a:cubicBezTo>
                        <a:pt x="636" y="1520"/>
                        <a:pt x="688" y="1511"/>
                        <a:pt x="706" y="1504"/>
                      </a:cubicBezTo>
                      <a:cubicBezTo>
                        <a:pt x="724" y="1497"/>
                        <a:pt x="721" y="1454"/>
                        <a:pt x="730" y="1456"/>
                      </a:cubicBezTo>
                      <a:cubicBezTo>
                        <a:pt x="739" y="1458"/>
                        <a:pt x="739" y="1509"/>
                        <a:pt x="760" y="1516"/>
                      </a:cubicBezTo>
                      <a:cubicBezTo>
                        <a:pt x="781" y="1523"/>
                        <a:pt x="837" y="1513"/>
                        <a:pt x="856" y="1498"/>
                      </a:cubicBezTo>
                      <a:cubicBezTo>
                        <a:pt x="875" y="1483"/>
                        <a:pt x="866" y="1423"/>
                        <a:pt x="874" y="1426"/>
                      </a:cubicBezTo>
                      <a:cubicBezTo>
                        <a:pt x="882" y="1429"/>
                        <a:pt x="883" y="1499"/>
                        <a:pt x="904" y="1516"/>
                      </a:cubicBezTo>
                      <a:cubicBezTo>
                        <a:pt x="925" y="1533"/>
                        <a:pt x="976" y="1535"/>
                        <a:pt x="1000" y="1528"/>
                      </a:cubicBezTo>
                      <a:cubicBezTo>
                        <a:pt x="1024" y="1521"/>
                        <a:pt x="1038" y="1489"/>
                        <a:pt x="1048" y="1474"/>
                      </a:cubicBezTo>
                      <a:cubicBezTo>
                        <a:pt x="1058" y="1459"/>
                        <a:pt x="1050" y="1433"/>
                        <a:pt x="1060" y="1438"/>
                      </a:cubicBezTo>
                      <a:cubicBezTo>
                        <a:pt x="1070" y="1443"/>
                        <a:pt x="1088" y="1500"/>
                        <a:pt x="1108" y="1504"/>
                      </a:cubicBezTo>
                      <a:cubicBezTo>
                        <a:pt x="1128" y="1508"/>
                        <a:pt x="1161" y="1471"/>
                        <a:pt x="1180" y="1462"/>
                      </a:cubicBezTo>
                      <a:cubicBezTo>
                        <a:pt x="1199" y="1453"/>
                        <a:pt x="1213" y="1466"/>
                        <a:pt x="1222" y="1450"/>
                      </a:cubicBezTo>
                      <a:cubicBezTo>
                        <a:pt x="1231" y="1434"/>
                        <a:pt x="1223" y="1378"/>
                        <a:pt x="1234" y="1366"/>
                      </a:cubicBezTo>
                      <a:cubicBezTo>
                        <a:pt x="1245" y="1354"/>
                        <a:pt x="1270" y="1395"/>
                        <a:pt x="1288" y="1378"/>
                      </a:cubicBezTo>
                      <a:cubicBezTo>
                        <a:pt x="1306" y="1361"/>
                        <a:pt x="1355" y="1327"/>
                        <a:pt x="1342" y="1264"/>
                      </a:cubicBezTo>
                      <a:cubicBezTo>
                        <a:pt x="1329" y="1201"/>
                        <a:pt x="1286" y="1102"/>
                        <a:pt x="1210" y="1000"/>
                      </a:cubicBezTo>
                      <a:cubicBezTo>
                        <a:pt x="1134" y="898"/>
                        <a:pt x="969" y="807"/>
                        <a:pt x="886" y="652"/>
                      </a:cubicBezTo>
                      <a:cubicBezTo>
                        <a:pt x="803" y="497"/>
                        <a:pt x="805" y="152"/>
                        <a:pt x="712" y="76"/>
                      </a:cubicBezTo>
                      <a:close/>
                    </a:path>
                  </a:pathLst>
                </a:custGeom>
                <a:gradFill rotWithShape="0">
                  <a:gsLst>
                    <a:gs pos="0">
                      <a:srgbClr val="FC62A0"/>
                    </a:gs>
                    <a:gs pos="100000">
                      <a:srgbClr val="FDB1D0"/>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9" name="Freeform 46"/>
                <p:cNvSpPr>
                  <a:spLocks/>
                </p:cNvSpPr>
                <p:nvPr/>
              </p:nvSpPr>
              <p:spPr bwMode="auto">
                <a:xfrm>
                  <a:off x="2544" y="2861"/>
                  <a:ext cx="1581" cy="982"/>
                </a:xfrm>
                <a:custGeom>
                  <a:avLst/>
                  <a:gdLst>
                    <a:gd name="T0" fmla="*/ 0 w 1581"/>
                    <a:gd name="T1" fmla="*/ 499 h 982"/>
                    <a:gd name="T2" fmla="*/ 96 w 1581"/>
                    <a:gd name="T3" fmla="*/ 637 h 982"/>
                    <a:gd name="T4" fmla="*/ 174 w 1581"/>
                    <a:gd name="T5" fmla="*/ 739 h 982"/>
                    <a:gd name="T6" fmla="*/ 240 w 1581"/>
                    <a:gd name="T7" fmla="*/ 769 h 982"/>
                    <a:gd name="T8" fmla="*/ 246 w 1581"/>
                    <a:gd name="T9" fmla="*/ 835 h 982"/>
                    <a:gd name="T10" fmla="*/ 366 w 1581"/>
                    <a:gd name="T11" fmla="*/ 925 h 982"/>
                    <a:gd name="T12" fmla="*/ 444 w 1581"/>
                    <a:gd name="T13" fmla="*/ 901 h 982"/>
                    <a:gd name="T14" fmla="*/ 474 w 1581"/>
                    <a:gd name="T15" fmla="*/ 973 h 982"/>
                    <a:gd name="T16" fmla="*/ 594 w 1581"/>
                    <a:gd name="T17" fmla="*/ 955 h 982"/>
                    <a:gd name="T18" fmla="*/ 624 w 1581"/>
                    <a:gd name="T19" fmla="*/ 913 h 982"/>
                    <a:gd name="T20" fmla="*/ 702 w 1581"/>
                    <a:gd name="T21" fmla="*/ 919 h 982"/>
                    <a:gd name="T22" fmla="*/ 792 w 1581"/>
                    <a:gd name="T23" fmla="*/ 889 h 982"/>
                    <a:gd name="T24" fmla="*/ 786 w 1581"/>
                    <a:gd name="T25" fmla="*/ 805 h 982"/>
                    <a:gd name="T26" fmla="*/ 864 w 1581"/>
                    <a:gd name="T27" fmla="*/ 841 h 982"/>
                    <a:gd name="T28" fmla="*/ 936 w 1581"/>
                    <a:gd name="T29" fmla="*/ 769 h 982"/>
                    <a:gd name="T30" fmla="*/ 1020 w 1581"/>
                    <a:gd name="T31" fmla="*/ 769 h 982"/>
                    <a:gd name="T32" fmla="*/ 1074 w 1581"/>
                    <a:gd name="T33" fmla="*/ 685 h 982"/>
                    <a:gd name="T34" fmla="*/ 1044 w 1581"/>
                    <a:gd name="T35" fmla="*/ 613 h 982"/>
                    <a:gd name="T36" fmla="*/ 1152 w 1581"/>
                    <a:gd name="T37" fmla="*/ 679 h 982"/>
                    <a:gd name="T38" fmla="*/ 1194 w 1581"/>
                    <a:gd name="T39" fmla="*/ 601 h 982"/>
                    <a:gd name="T40" fmla="*/ 1248 w 1581"/>
                    <a:gd name="T41" fmla="*/ 577 h 982"/>
                    <a:gd name="T42" fmla="*/ 1248 w 1581"/>
                    <a:gd name="T43" fmla="*/ 523 h 982"/>
                    <a:gd name="T44" fmla="*/ 1326 w 1581"/>
                    <a:gd name="T45" fmla="*/ 535 h 982"/>
                    <a:gd name="T46" fmla="*/ 1320 w 1581"/>
                    <a:gd name="T47" fmla="*/ 457 h 982"/>
                    <a:gd name="T48" fmla="*/ 1404 w 1581"/>
                    <a:gd name="T49" fmla="*/ 409 h 982"/>
                    <a:gd name="T50" fmla="*/ 1398 w 1581"/>
                    <a:gd name="T51" fmla="*/ 331 h 982"/>
                    <a:gd name="T52" fmla="*/ 1470 w 1581"/>
                    <a:gd name="T53" fmla="*/ 247 h 982"/>
                    <a:gd name="T54" fmla="*/ 1572 w 1581"/>
                    <a:gd name="T55" fmla="*/ 187 h 982"/>
                    <a:gd name="T56" fmla="*/ 1524 w 1581"/>
                    <a:gd name="T57" fmla="*/ 151 h 982"/>
                    <a:gd name="T58" fmla="*/ 1380 w 1581"/>
                    <a:gd name="T59" fmla="*/ 133 h 982"/>
                    <a:gd name="T60" fmla="*/ 1296 w 1581"/>
                    <a:gd name="T61" fmla="*/ 13 h 982"/>
                    <a:gd name="T62" fmla="*/ 924 w 1581"/>
                    <a:gd name="T63" fmla="*/ 55 h 982"/>
                    <a:gd name="T64" fmla="*/ 456 w 1581"/>
                    <a:gd name="T65" fmla="*/ 43 h 982"/>
                    <a:gd name="T66" fmla="*/ 0 w 1581"/>
                    <a:gd name="T67" fmla="*/ 499 h 98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581" h="982">
                      <a:moveTo>
                        <a:pt x="0" y="499"/>
                      </a:moveTo>
                      <a:cubicBezTo>
                        <a:pt x="33" y="548"/>
                        <a:pt x="67" y="597"/>
                        <a:pt x="96" y="637"/>
                      </a:cubicBezTo>
                      <a:cubicBezTo>
                        <a:pt x="125" y="677"/>
                        <a:pt x="150" y="717"/>
                        <a:pt x="174" y="739"/>
                      </a:cubicBezTo>
                      <a:cubicBezTo>
                        <a:pt x="198" y="761"/>
                        <a:pt x="228" y="753"/>
                        <a:pt x="240" y="769"/>
                      </a:cubicBezTo>
                      <a:cubicBezTo>
                        <a:pt x="252" y="785"/>
                        <a:pt x="225" y="809"/>
                        <a:pt x="246" y="835"/>
                      </a:cubicBezTo>
                      <a:cubicBezTo>
                        <a:pt x="267" y="861"/>
                        <a:pt x="333" y="914"/>
                        <a:pt x="366" y="925"/>
                      </a:cubicBezTo>
                      <a:cubicBezTo>
                        <a:pt x="399" y="936"/>
                        <a:pt x="426" y="893"/>
                        <a:pt x="444" y="901"/>
                      </a:cubicBezTo>
                      <a:cubicBezTo>
                        <a:pt x="462" y="909"/>
                        <a:pt x="449" y="964"/>
                        <a:pt x="474" y="973"/>
                      </a:cubicBezTo>
                      <a:cubicBezTo>
                        <a:pt x="499" y="982"/>
                        <a:pt x="569" y="965"/>
                        <a:pt x="594" y="955"/>
                      </a:cubicBezTo>
                      <a:cubicBezTo>
                        <a:pt x="619" y="945"/>
                        <a:pt x="606" y="919"/>
                        <a:pt x="624" y="913"/>
                      </a:cubicBezTo>
                      <a:cubicBezTo>
                        <a:pt x="642" y="907"/>
                        <a:pt x="674" y="923"/>
                        <a:pt x="702" y="919"/>
                      </a:cubicBezTo>
                      <a:cubicBezTo>
                        <a:pt x="730" y="915"/>
                        <a:pt x="778" y="908"/>
                        <a:pt x="792" y="889"/>
                      </a:cubicBezTo>
                      <a:cubicBezTo>
                        <a:pt x="806" y="870"/>
                        <a:pt x="774" y="813"/>
                        <a:pt x="786" y="805"/>
                      </a:cubicBezTo>
                      <a:cubicBezTo>
                        <a:pt x="798" y="797"/>
                        <a:pt x="839" y="847"/>
                        <a:pt x="864" y="841"/>
                      </a:cubicBezTo>
                      <a:cubicBezTo>
                        <a:pt x="889" y="835"/>
                        <a:pt x="910" y="781"/>
                        <a:pt x="936" y="769"/>
                      </a:cubicBezTo>
                      <a:cubicBezTo>
                        <a:pt x="962" y="757"/>
                        <a:pt x="997" y="783"/>
                        <a:pt x="1020" y="769"/>
                      </a:cubicBezTo>
                      <a:cubicBezTo>
                        <a:pt x="1043" y="755"/>
                        <a:pt x="1070" y="711"/>
                        <a:pt x="1074" y="685"/>
                      </a:cubicBezTo>
                      <a:cubicBezTo>
                        <a:pt x="1078" y="659"/>
                        <a:pt x="1031" y="614"/>
                        <a:pt x="1044" y="613"/>
                      </a:cubicBezTo>
                      <a:cubicBezTo>
                        <a:pt x="1057" y="612"/>
                        <a:pt x="1127" y="681"/>
                        <a:pt x="1152" y="679"/>
                      </a:cubicBezTo>
                      <a:cubicBezTo>
                        <a:pt x="1177" y="677"/>
                        <a:pt x="1178" y="618"/>
                        <a:pt x="1194" y="601"/>
                      </a:cubicBezTo>
                      <a:cubicBezTo>
                        <a:pt x="1210" y="584"/>
                        <a:pt x="1239" y="590"/>
                        <a:pt x="1248" y="577"/>
                      </a:cubicBezTo>
                      <a:cubicBezTo>
                        <a:pt x="1257" y="564"/>
                        <a:pt x="1235" y="530"/>
                        <a:pt x="1248" y="523"/>
                      </a:cubicBezTo>
                      <a:cubicBezTo>
                        <a:pt x="1261" y="516"/>
                        <a:pt x="1314" y="546"/>
                        <a:pt x="1326" y="535"/>
                      </a:cubicBezTo>
                      <a:cubicBezTo>
                        <a:pt x="1338" y="524"/>
                        <a:pt x="1307" y="478"/>
                        <a:pt x="1320" y="457"/>
                      </a:cubicBezTo>
                      <a:cubicBezTo>
                        <a:pt x="1333" y="436"/>
                        <a:pt x="1391" y="430"/>
                        <a:pt x="1404" y="409"/>
                      </a:cubicBezTo>
                      <a:cubicBezTo>
                        <a:pt x="1417" y="388"/>
                        <a:pt x="1387" y="358"/>
                        <a:pt x="1398" y="331"/>
                      </a:cubicBezTo>
                      <a:cubicBezTo>
                        <a:pt x="1409" y="304"/>
                        <a:pt x="1441" y="271"/>
                        <a:pt x="1470" y="247"/>
                      </a:cubicBezTo>
                      <a:cubicBezTo>
                        <a:pt x="1499" y="223"/>
                        <a:pt x="1563" y="203"/>
                        <a:pt x="1572" y="187"/>
                      </a:cubicBezTo>
                      <a:cubicBezTo>
                        <a:pt x="1581" y="171"/>
                        <a:pt x="1556" y="160"/>
                        <a:pt x="1524" y="151"/>
                      </a:cubicBezTo>
                      <a:cubicBezTo>
                        <a:pt x="1492" y="142"/>
                        <a:pt x="1418" y="156"/>
                        <a:pt x="1380" y="133"/>
                      </a:cubicBezTo>
                      <a:cubicBezTo>
                        <a:pt x="1342" y="110"/>
                        <a:pt x="1372" y="26"/>
                        <a:pt x="1296" y="13"/>
                      </a:cubicBezTo>
                      <a:cubicBezTo>
                        <a:pt x="1220" y="0"/>
                        <a:pt x="1064" y="50"/>
                        <a:pt x="924" y="55"/>
                      </a:cubicBezTo>
                      <a:cubicBezTo>
                        <a:pt x="784" y="60"/>
                        <a:pt x="620" y="51"/>
                        <a:pt x="456" y="43"/>
                      </a:cubicBezTo>
                      <a:lnTo>
                        <a:pt x="0" y="499"/>
                      </a:lnTo>
                      <a:close/>
                    </a:path>
                  </a:pathLst>
                </a:custGeom>
                <a:gradFill rotWithShape="0">
                  <a:gsLst>
                    <a:gs pos="0">
                      <a:srgbClr val="FC62A0"/>
                    </a:gs>
                    <a:gs pos="100000">
                      <a:srgbClr val="FDB1D0"/>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 name="Freeform 47"/>
                <p:cNvSpPr>
                  <a:spLocks/>
                </p:cNvSpPr>
                <p:nvPr/>
              </p:nvSpPr>
              <p:spPr bwMode="auto">
                <a:xfrm>
                  <a:off x="1727" y="756"/>
                  <a:ext cx="679" cy="869"/>
                </a:xfrm>
                <a:custGeom>
                  <a:avLst/>
                  <a:gdLst>
                    <a:gd name="T0" fmla="*/ 613 w 679"/>
                    <a:gd name="T1" fmla="*/ 40 h 869"/>
                    <a:gd name="T2" fmla="*/ 509 w 679"/>
                    <a:gd name="T3" fmla="*/ 40 h 869"/>
                    <a:gd name="T4" fmla="*/ 457 w 679"/>
                    <a:gd name="T5" fmla="*/ 76 h 869"/>
                    <a:gd name="T6" fmla="*/ 369 w 679"/>
                    <a:gd name="T7" fmla="*/ 36 h 869"/>
                    <a:gd name="T8" fmla="*/ 305 w 679"/>
                    <a:gd name="T9" fmla="*/ 76 h 869"/>
                    <a:gd name="T10" fmla="*/ 245 w 679"/>
                    <a:gd name="T11" fmla="*/ 96 h 869"/>
                    <a:gd name="T12" fmla="*/ 125 w 679"/>
                    <a:gd name="T13" fmla="*/ 72 h 869"/>
                    <a:gd name="T14" fmla="*/ 45 w 679"/>
                    <a:gd name="T15" fmla="*/ 124 h 869"/>
                    <a:gd name="T16" fmla="*/ 81 w 679"/>
                    <a:gd name="T17" fmla="*/ 208 h 869"/>
                    <a:gd name="T18" fmla="*/ 13 w 679"/>
                    <a:gd name="T19" fmla="*/ 216 h 869"/>
                    <a:gd name="T20" fmla="*/ 33 w 679"/>
                    <a:gd name="T21" fmla="*/ 268 h 869"/>
                    <a:gd name="T22" fmla="*/ 1 w 679"/>
                    <a:gd name="T23" fmla="*/ 308 h 869"/>
                    <a:gd name="T24" fmla="*/ 41 w 679"/>
                    <a:gd name="T25" fmla="*/ 372 h 869"/>
                    <a:gd name="T26" fmla="*/ 17 w 679"/>
                    <a:gd name="T27" fmla="*/ 432 h 869"/>
                    <a:gd name="T28" fmla="*/ 41 w 679"/>
                    <a:gd name="T29" fmla="*/ 488 h 869"/>
                    <a:gd name="T30" fmla="*/ 37 w 679"/>
                    <a:gd name="T31" fmla="*/ 516 h 869"/>
                    <a:gd name="T32" fmla="*/ 69 w 679"/>
                    <a:gd name="T33" fmla="*/ 552 h 869"/>
                    <a:gd name="T34" fmla="*/ 25 w 679"/>
                    <a:gd name="T35" fmla="*/ 600 h 869"/>
                    <a:gd name="T36" fmla="*/ 97 w 679"/>
                    <a:gd name="T37" fmla="*/ 648 h 869"/>
                    <a:gd name="T38" fmla="*/ 81 w 679"/>
                    <a:gd name="T39" fmla="*/ 684 h 869"/>
                    <a:gd name="T40" fmla="*/ 105 w 679"/>
                    <a:gd name="T41" fmla="*/ 736 h 869"/>
                    <a:gd name="T42" fmla="*/ 89 w 679"/>
                    <a:gd name="T43" fmla="*/ 772 h 869"/>
                    <a:gd name="T44" fmla="*/ 125 w 679"/>
                    <a:gd name="T45" fmla="*/ 816 h 869"/>
                    <a:gd name="T46" fmla="*/ 145 w 679"/>
                    <a:gd name="T47" fmla="*/ 852 h 869"/>
                    <a:gd name="T48" fmla="*/ 257 w 679"/>
                    <a:gd name="T49" fmla="*/ 864 h 869"/>
                    <a:gd name="T50" fmla="*/ 305 w 679"/>
                    <a:gd name="T51" fmla="*/ 820 h 869"/>
                    <a:gd name="T52" fmla="*/ 417 w 679"/>
                    <a:gd name="T53" fmla="*/ 748 h 869"/>
                    <a:gd name="T54" fmla="*/ 625 w 679"/>
                    <a:gd name="T55" fmla="*/ 520 h 869"/>
                    <a:gd name="T56" fmla="*/ 677 w 679"/>
                    <a:gd name="T57" fmla="*/ 280 h 869"/>
                    <a:gd name="T58" fmla="*/ 613 w 679"/>
                    <a:gd name="T59" fmla="*/ 40 h 86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679" h="869">
                      <a:moveTo>
                        <a:pt x="613" y="40"/>
                      </a:moveTo>
                      <a:cubicBezTo>
                        <a:pt x="585" y="0"/>
                        <a:pt x="535" y="34"/>
                        <a:pt x="509" y="40"/>
                      </a:cubicBezTo>
                      <a:cubicBezTo>
                        <a:pt x="483" y="46"/>
                        <a:pt x="480" y="77"/>
                        <a:pt x="457" y="76"/>
                      </a:cubicBezTo>
                      <a:cubicBezTo>
                        <a:pt x="434" y="75"/>
                        <a:pt x="394" y="36"/>
                        <a:pt x="369" y="36"/>
                      </a:cubicBezTo>
                      <a:cubicBezTo>
                        <a:pt x="344" y="36"/>
                        <a:pt x="326" y="66"/>
                        <a:pt x="305" y="76"/>
                      </a:cubicBezTo>
                      <a:cubicBezTo>
                        <a:pt x="284" y="86"/>
                        <a:pt x="275" y="97"/>
                        <a:pt x="245" y="96"/>
                      </a:cubicBezTo>
                      <a:cubicBezTo>
                        <a:pt x="215" y="95"/>
                        <a:pt x="158" y="67"/>
                        <a:pt x="125" y="72"/>
                      </a:cubicBezTo>
                      <a:cubicBezTo>
                        <a:pt x="92" y="77"/>
                        <a:pt x="52" y="101"/>
                        <a:pt x="45" y="124"/>
                      </a:cubicBezTo>
                      <a:cubicBezTo>
                        <a:pt x="38" y="147"/>
                        <a:pt x="86" y="193"/>
                        <a:pt x="81" y="208"/>
                      </a:cubicBezTo>
                      <a:cubicBezTo>
                        <a:pt x="76" y="223"/>
                        <a:pt x="21" y="206"/>
                        <a:pt x="13" y="216"/>
                      </a:cubicBezTo>
                      <a:cubicBezTo>
                        <a:pt x="5" y="226"/>
                        <a:pt x="35" y="253"/>
                        <a:pt x="33" y="268"/>
                      </a:cubicBezTo>
                      <a:cubicBezTo>
                        <a:pt x="31" y="283"/>
                        <a:pt x="0" y="291"/>
                        <a:pt x="1" y="308"/>
                      </a:cubicBezTo>
                      <a:cubicBezTo>
                        <a:pt x="2" y="325"/>
                        <a:pt x="38" y="351"/>
                        <a:pt x="41" y="372"/>
                      </a:cubicBezTo>
                      <a:cubicBezTo>
                        <a:pt x="44" y="393"/>
                        <a:pt x="17" y="413"/>
                        <a:pt x="17" y="432"/>
                      </a:cubicBezTo>
                      <a:cubicBezTo>
                        <a:pt x="17" y="451"/>
                        <a:pt x="38" y="474"/>
                        <a:pt x="41" y="488"/>
                      </a:cubicBezTo>
                      <a:cubicBezTo>
                        <a:pt x="44" y="502"/>
                        <a:pt x="32" y="505"/>
                        <a:pt x="37" y="516"/>
                      </a:cubicBezTo>
                      <a:cubicBezTo>
                        <a:pt x="42" y="527"/>
                        <a:pt x="71" y="538"/>
                        <a:pt x="69" y="552"/>
                      </a:cubicBezTo>
                      <a:cubicBezTo>
                        <a:pt x="67" y="566"/>
                        <a:pt x="20" y="584"/>
                        <a:pt x="25" y="600"/>
                      </a:cubicBezTo>
                      <a:cubicBezTo>
                        <a:pt x="30" y="616"/>
                        <a:pt x="88" y="634"/>
                        <a:pt x="97" y="648"/>
                      </a:cubicBezTo>
                      <a:cubicBezTo>
                        <a:pt x="106" y="662"/>
                        <a:pt x="80" y="669"/>
                        <a:pt x="81" y="684"/>
                      </a:cubicBezTo>
                      <a:cubicBezTo>
                        <a:pt x="82" y="699"/>
                        <a:pt x="104" y="721"/>
                        <a:pt x="105" y="736"/>
                      </a:cubicBezTo>
                      <a:cubicBezTo>
                        <a:pt x="106" y="751"/>
                        <a:pt x="86" y="759"/>
                        <a:pt x="89" y="772"/>
                      </a:cubicBezTo>
                      <a:cubicBezTo>
                        <a:pt x="92" y="785"/>
                        <a:pt x="116" y="803"/>
                        <a:pt x="125" y="816"/>
                      </a:cubicBezTo>
                      <a:cubicBezTo>
                        <a:pt x="134" y="829"/>
                        <a:pt x="123" y="844"/>
                        <a:pt x="145" y="852"/>
                      </a:cubicBezTo>
                      <a:cubicBezTo>
                        <a:pt x="167" y="860"/>
                        <a:pt x="230" y="869"/>
                        <a:pt x="257" y="864"/>
                      </a:cubicBezTo>
                      <a:cubicBezTo>
                        <a:pt x="284" y="859"/>
                        <a:pt x="278" y="839"/>
                        <a:pt x="305" y="820"/>
                      </a:cubicBezTo>
                      <a:cubicBezTo>
                        <a:pt x="332" y="801"/>
                        <a:pt x="364" y="798"/>
                        <a:pt x="417" y="748"/>
                      </a:cubicBezTo>
                      <a:cubicBezTo>
                        <a:pt x="470" y="698"/>
                        <a:pt x="582" y="598"/>
                        <a:pt x="625" y="520"/>
                      </a:cubicBezTo>
                      <a:cubicBezTo>
                        <a:pt x="668" y="442"/>
                        <a:pt x="679" y="359"/>
                        <a:pt x="677" y="280"/>
                      </a:cubicBezTo>
                      <a:cubicBezTo>
                        <a:pt x="675" y="201"/>
                        <a:pt x="641" y="80"/>
                        <a:pt x="613" y="40"/>
                      </a:cubicBezTo>
                      <a:close/>
                    </a:path>
                  </a:pathLst>
                </a:custGeom>
                <a:gradFill rotWithShape="0">
                  <a:gsLst>
                    <a:gs pos="0">
                      <a:srgbClr val="FED6E6"/>
                    </a:gs>
                    <a:gs pos="100000">
                      <a:srgbClr val="FC62A0"/>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 name="Freeform 48"/>
                <p:cNvSpPr>
                  <a:spLocks/>
                </p:cNvSpPr>
                <p:nvPr/>
              </p:nvSpPr>
              <p:spPr bwMode="auto">
                <a:xfrm>
                  <a:off x="2321" y="607"/>
                  <a:ext cx="794" cy="730"/>
                </a:xfrm>
                <a:custGeom>
                  <a:avLst/>
                  <a:gdLst>
                    <a:gd name="T0" fmla="*/ 71 w 794"/>
                    <a:gd name="T1" fmla="*/ 449 h 730"/>
                    <a:gd name="T2" fmla="*/ 31 w 794"/>
                    <a:gd name="T3" fmla="*/ 321 h 730"/>
                    <a:gd name="T4" fmla="*/ 11 w 794"/>
                    <a:gd name="T5" fmla="*/ 181 h 730"/>
                    <a:gd name="T6" fmla="*/ 99 w 794"/>
                    <a:gd name="T7" fmla="*/ 169 h 730"/>
                    <a:gd name="T8" fmla="*/ 183 w 794"/>
                    <a:gd name="T9" fmla="*/ 85 h 730"/>
                    <a:gd name="T10" fmla="*/ 291 w 794"/>
                    <a:gd name="T11" fmla="*/ 13 h 730"/>
                    <a:gd name="T12" fmla="*/ 387 w 794"/>
                    <a:gd name="T13" fmla="*/ 9 h 730"/>
                    <a:gd name="T14" fmla="*/ 395 w 794"/>
                    <a:gd name="T15" fmla="*/ 45 h 730"/>
                    <a:gd name="T16" fmla="*/ 471 w 794"/>
                    <a:gd name="T17" fmla="*/ 25 h 730"/>
                    <a:gd name="T18" fmla="*/ 491 w 794"/>
                    <a:gd name="T19" fmla="*/ 65 h 730"/>
                    <a:gd name="T20" fmla="*/ 571 w 794"/>
                    <a:gd name="T21" fmla="*/ 49 h 730"/>
                    <a:gd name="T22" fmla="*/ 583 w 794"/>
                    <a:gd name="T23" fmla="*/ 85 h 730"/>
                    <a:gd name="T24" fmla="*/ 643 w 794"/>
                    <a:gd name="T25" fmla="*/ 101 h 730"/>
                    <a:gd name="T26" fmla="*/ 639 w 794"/>
                    <a:gd name="T27" fmla="*/ 141 h 730"/>
                    <a:gd name="T28" fmla="*/ 683 w 794"/>
                    <a:gd name="T29" fmla="*/ 161 h 730"/>
                    <a:gd name="T30" fmla="*/ 667 w 794"/>
                    <a:gd name="T31" fmla="*/ 201 h 730"/>
                    <a:gd name="T32" fmla="*/ 779 w 794"/>
                    <a:gd name="T33" fmla="*/ 217 h 730"/>
                    <a:gd name="T34" fmla="*/ 759 w 794"/>
                    <a:gd name="T35" fmla="*/ 289 h 730"/>
                    <a:gd name="T36" fmla="*/ 787 w 794"/>
                    <a:gd name="T37" fmla="*/ 321 h 730"/>
                    <a:gd name="T38" fmla="*/ 735 w 794"/>
                    <a:gd name="T39" fmla="*/ 389 h 730"/>
                    <a:gd name="T40" fmla="*/ 771 w 794"/>
                    <a:gd name="T41" fmla="*/ 437 h 730"/>
                    <a:gd name="T42" fmla="*/ 715 w 794"/>
                    <a:gd name="T43" fmla="*/ 569 h 730"/>
                    <a:gd name="T44" fmla="*/ 699 w 794"/>
                    <a:gd name="T45" fmla="*/ 669 h 730"/>
                    <a:gd name="T46" fmla="*/ 627 w 794"/>
                    <a:gd name="T47" fmla="*/ 713 h 730"/>
                    <a:gd name="T48" fmla="*/ 483 w 794"/>
                    <a:gd name="T49" fmla="*/ 569 h 730"/>
                    <a:gd name="T50" fmla="*/ 199 w 794"/>
                    <a:gd name="T51" fmla="*/ 521 h 730"/>
                    <a:gd name="T52" fmla="*/ 71 w 794"/>
                    <a:gd name="T53" fmla="*/ 449 h 73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794" h="730">
                      <a:moveTo>
                        <a:pt x="71" y="449"/>
                      </a:moveTo>
                      <a:cubicBezTo>
                        <a:pt x="43" y="416"/>
                        <a:pt x="41" y="366"/>
                        <a:pt x="31" y="321"/>
                      </a:cubicBezTo>
                      <a:cubicBezTo>
                        <a:pt x="21" y="276"/>
                        <a:pt x="0" y="206"/>
                        <a:pt x="11" y="181"/>
                      </a:cubicBezTo>
                      <a:cubicBezTo>
                        <a:pt x="22" y="156"/>
                        <a:pt x="70" y="185"/>
                        <a:pt x="99" y="169"/>
                      </a:cubicBezTo>
                      <a:cubicBezTo>
                        <a:pt x="128" y="153"/>
                        <a:pt x="151" y="111"/>
                        <a:pt x="183" y="85"/>
                      </a:cubicBezTo>
                      <a:cubicBezTo>
                        <a:pt x="215" y="59"/>
                        <a:pt x="257" y="26"/>
                        <a:pt x="291" y="13"/>
                      </a:cubicBezTo>
                      <a:cubicBezTo>
                        <a:pt x="325" y="0"/>
                        <a:pt x="370" y="4"/>
                        <a:pt x="387" y="9"/>
                      </a:cubicBezTo>
                      <a:cubicBezTo>
                        <a:pt x="404" y="14"/>
                        <a:pt x="381" y="42"/>
                        <a:pt x="395" y="45"/>
                      </a:cubicBezTo>
                      <a:cubicBezTo>
                        <a:pt x="409" y="48"/>
                        <a:pt x="455" y="22"/>
                        <a:pt x="471" y="25"/>
                      </a:cubicBezTo>
                      <a:cubicBezTo>
                        <a:pt x="487" y="28"/>
                        <a:pt x="474" y="61"/>
                        <a:pt x="491" y="65"/>
                      </a:cubicBezTo>
                      <a:cubicBezTo>
                        <a:pt x="508" y="69"/>
                        <a:pt x="556" y="46"/>
                        <a:pt x="571" y="49"/>
                      </a:cubicBezTo>
                      <a:cubicBezTo>
                        <a:pt x="586" y="52"/>
                        <a:pt x="571" y="76"/>
                        <a:pt x="583" y="85"/>
                      </a:cubicBezTo>
                      <a:cubicBezTo>
                        <a:pt x="595" y="94"/>
                        <a:pt x="634" y="92"/>
                        <a:pt x="643" y="101"/>
                      </a:cubicBezTo>
                      <a:cubicBezTo>
                        <a:pt x="652" y="110"/>
                        <a:pt x="632" y="131"/>
                        <a:pt x="639" y="141"/>
                      </a:cubicBezTo>
                      <a:cubicBezTo>
                        <a:pt x="646" y="151"/>
                        <a:pt x="678" y="151"/>
                        <a:pt x="683" y="161"/>
                      </a:cubicBezTo>
                      <a:cubicBezTo>
                        <a:pt x="688" y="171"/>
                        <a:pt x="651" y="192"/>
                        <a:pt x="667" y="201"/>
                      </a:cubicBezTo>
                      <a:cubicBezTo>
                        <a:pt x="683" y="210"/>
                        <a:pt x="764" y="202"/>
                        <a:pt x="779" y="217"/>
                      </a:cubicBezTo>
                      <a:cubicBezTo>
                        <a:pt x="794" y="232"/>
                        <a:pt x="758" y="272"/>
                        <a:pt x="759" y="289"/>
                      </a:cubicBezTo>
                      <a:cubicBezTo>
                        <a:pt x="760" y="306"/>
                        <a:pt x="791" y="304"/>
                        <a:pt x="787" y="321"/>
                      </a:cubicBezTo>
                      <a:cubicBezTo>
                        <a:pt x="783" y="338"/>
                        <a:pt x="738" y="370"/>
                        <a:pt x="735" y="389"/>
                      </a:cubicBezTo>
                      <a:cubicBezTo>
                        <a:pt x="732" y="408"/>
                        <a:pt x="774" y="407"/>
                        <a:pt x="771" y="437"/>
                      </a:cubicBezTo>
                      <a:cubicBezTo>
                        <a:pt x="768" y="467"/>
                        <a:pt x="727" y="531"/>
                        <a:pt x="715" y="569"/>
                      </a:cubicBezTo>
                      <a:cubicBezTo>
                        <a:pt x="703" y="607"/>
                        <a:pt x="714" y="645"/>
                        <a:pt x="699" y="669"/>
                      </a:cubicBezTo>
                      <a:cubicBezTo>
                        <a:pt x="684" y="693"/>
                        <a:pt x="663" y="730"/>
                        <a:pt x="627" y="713"/>
                      </a:cubicBezTo>
                      <a:cubicBezTo>
                        <a:pt x="591" y="696"/>
                        <a:pt x="554" y="601"/>
                        <a:pt x="483" y="569"/>
                      </a:cubicBezTo>
                      <a:cubicBezTo>
                        <a:pt x="412" y="537"/>
                        <a:pt x="268" y="542"/>
                        <a:pt x="199" y="521"/>
                      </a:cubicBezTo>
                      <a:cubicBezTo>
                        <a:pt x="130" y="500"/>
                        <a:pt x="99" y="482"/>
                        <a:pt x="71" y="449"/>
                      </a:cubicBezTo>
                      <a:close/>
                    </a:path>
                  </a:pathLst>
                </a:custGeom>
                <a:gradFill rotWithShape="0">
                  <a:gsLst>
                    <a:gs pos="0">
                      <a:srgbClr val="FED6E6"/>
                    </a:gs>
                    <a:gs pos="100000">
                      <a:srgbClr val="FC7CB0"/>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 name="Freeform 49"/>
                <p:cNvSpPr>
                  <a:spLocks/>
                </p:cNvSpPr>
                <p:nvPr/>
              </p:nvSpPr>
              <p:spPr bwMode="auto">
                <a:xfrm>
                  <a:off x="2975" y="871"/>
                  <a:ext cx="1038" cy="1382"/>
                </a:xfrm>
                <a:custGeom>
                  <a:avLst/>
                  <a:gdLst>
                    <a:gd name="T0" fmla="*/ 21 w 1038"/>
                    <a:gd name="T1" fmla="*/ 469 h 1382"/>
                    <a:gd name="T2" fmla="*/ 61 w 1038"/>
                    <a:gd name="T3" fmla="*/ 321 h 1382"/>
                    <a:gd name="T4" fmla="*/ 73 w 1038"/>
                    <a:gd name="T5" fmla="*/ 197 h 1382"/>
                    <a:gd name="T6" fmla="*/ 125 w 1038"/>
                    <a:gd name="T7" fmla="*/ 169 h 1382"/>
                    <a:gd name="T8" fmla="*/ 129 w 1038"/>
                    <a:gd name="T9" fmla="*/ 125 h 1382"/>
                    <a:gd name="T10" fmla="*/ 193 w 1038"/>
                    <a:gd name="T11" fmla="*/ 125 h 1382"/>
                    <a:gd name="T12" fmla="*/ 221 w 1038"/>
                    <a:gd name="T13" fmla="*/ 41 h 1382"/>
                    <a:gd name="T14" fmla="*/ 281 w 1038"/>
                    <a:gd name="T15" fmla="*/ 1 h 1382"/>
                    <a:gd name="T16" fmla="*/ 349 w 1038"/>
                    <a:gd name="T17" fmla="*/ 33 h 1382"/>
                    <a:gd name="T18" fmla="*/ 421 w 1038"/>
                    <a:gd name="T19" fmla="*/ 157 h 1382"/>
                    <a:gd name="T20" fmla="*/ 565 w 1038"/>
                    <a:gd name="T21" fmla="*/ 465 h 1382"/>
                    <a:gd name="T22" fmla="*/ 721 w 1038"/>
                    <a:gd name="T23" fmla="*/ 669 h 1382"/>
                    <a:gd name="T24" fmla="*/ 849 w 1038"/>
                    <a:gd name="T25" fmla="*/ 721 h 1382"/>
                    <a:gd name="T26" fmla="*/ 929 w 1038"/>
                    <a:gd name="T27" fmla="*/ 789 h 1382"/>
                    <a:gd name="T28" fmla="*/ 933 w 1038"/>
                    <a:gd name="T29" fmla="*/ 829 h 1382"/>
                    <a:gd name="T30" fmla="*/ 981 w 1038"/>
                    <a:gd name="T31" fmla="*/ 837 h 1382"/>
                    <a:gd name="T32" fmla="*/ 957 w 1038"/>
                    <a:gd name="T33" fmla="*/ 885 h 1382"/>
                    <a:gd name="T34" fmla="*/ 993 w 1038"/>
                    <a:gd name="T35" fmla="*/ 933 h 1382"/>
                    <a:gd name="T36" fmla="*/ 969 w 1038"/>
                    <a:gd name="T37" fmla="*/ 985 h 1382"/>
                    <a:gd name="T38" fmla="*/ 973 w 1038"/>
                    <a:gd name="T39" fmla="*/ 1033 h 1382"/>
                    <a:gd name="T40" fmla="*/ 1017 w 1038"/>
                    <a:gd name="T41" fmla="*/ 1093 h 1382"/>
                    <a:gd name="T42" fmla="*/ 1009 w 1038"/>
                    <a:gd name="T43" fmla="*/ 1141 h 1382"/>
                    <a:gd name="T44" fmla="*/ 1037 w 1038"/>
                    <a:gd name="T45" fmla="*/ 1185 h 1382"/>
                    <a:gd name="T46" fmla="*/ 1005 w 1038"/>
                    <a:gd name="T47" fmla="*/ 1273 h 1382"/>
                    <a:gd name="T48" fmla="*/ 953 w 1038"/>
                    <a:gd name="T49" fmla="*/ 1345 h 1382"/>
                    <a:gd name="T50" fmla="*/ 845 w 1038"/>
                    <a:gd name="T51" fmla="*/ 1373 h 1382"/>
                    <a:gd name="T52" fmla="*/ 593 w 1038"/>
                    <a:gd name="T53" fmla="*/ 1293 h 1382"/>
                    <a:gd name="T54" fmla="*/ 345 w 1038"/>
                    <a:gd name="T55" fmla="*/ 1185 h 1382"/>
                    <a:gd name="T56" fmla="*/ 189 w 1038"/>
                    <a:gd name="T57" fmla="*/ 701 h 1382"/>
                    <a:gd name="T58" fmla="*/ 21 w 1038"/>
                    <a:gd name="T59" fmla="*/ 469 h 138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038" h="1382">
                      <a:moveTo>
                        <a:pt x="21" y="469"/>
                      </a:moveTo>
                      <a:cubicBezTo>
                        <a:pt x="0" y="406"/>
                        <a:pt x="52" y="366"/>
                        <a:pt x="61" y="321"/>
                      </a:cubicBezTo>
                      <a:cubicBezTo>
                        <a:pt x="70" y="276"/>
                        <a:pt x="62" y="222"/>
                        <a:pt x="73" y="197"/>
                      </a:cubicBezTo>
                      <a:cubicBezTo>
                        <a:pt x="84" y="172"/>
                        <a:pt x="116" y="181"/>
                        <a:pt x="125" y="169"/>
                      </a:cubicBezTo>
                      <a:cubicBezTo>
                        <a:pt x="134" y="157"/>
                        <a:pt x="118" y="132"/>
                        <a:pt x="129" y="125"/>
                      </a:cubicBezTo>
                      <a:cubicBezTo>
                        <a:pt x="140" y="118"/>
                        <a:pt x="178" y="139"/>
                        <a:pt x="193" y="125"/>
                      </a:cubicBezTo>
                      <a:cubicBezTo>
                        <a:pt x="208" y="111"/>
                        <a:pt x="206" y="62"/>
                        <a:pt x="221" y="41"/>
                      </a:cubicBezTo>
                      <a:cubicBezTo>
                        <a:pt x="236" y="20"/>
                        <a:pt x="260" y="2"/>
                        <a:pt x="281" y="1"/>
                      </a:cubicBezTo>
                      <a:cubicBezTo>
                        <a:pt x="302" y="0"/>
                        <a:pt x="326" y="7"/>
                        <a:pt x="349" y="33"/>
                      </a:cubicBezTo>
                      <a:cubicBezTo>
                        <a:pt x="372" y="59"/>
                        <a:pt x="385" y="85"/>
                        <a:pt x="421" y="157"/>
                      </a:cubicBezTo>
                      <a:cubicBezTo>
                        <a:pt x="457" y="229"/>
                        <a:pt x="515" y="380"/>
                        <a:pt x="565" y="465"/>
                      </a:cubicBezTo>
                      <a:cubicBezTo>
                        <a:pt x="615" y="550"/>
                        <a:pt x="674" y="626"/>
                        <a:pt x="721" y="669"/>
                      </a:cubicBezTo>
                      <a:cubicBezTo>
                        <a:pt x="768" y="712"/>
                        <a:pt x="814" y="701"/>
                        <a:pt x="849" y="721"/>
                      </a:cubicBezTo>
                      <a:cubicBezTo>
                        <a:pt x="884" y="741"/>
                        <a:pt x="915" y="771"/>
                        <a:pt x="929" y="789"/>
                      </a:cubicBezTo>
                      <a:cubicBezTo>
                        <a:pt x="943" y="807"/>
                        <a:pt x="924" y="821"/>
                        <a:pt x="933" y="829"/>
                      </a:cubicBezTo>
                      <a:cubicBezTo>
                        <a:pt x="942" y="837"/>
                        <a:pt x="977" y="828"/>
                        <a:pt x="981" y="837"/>
                      </a:cubicBezTo>
                      <a:cubicBezTo>
                        <a:pt x="985" y="846"/>
                        <a:pt x="955" y="869"/>
                        <a:pt x="957" y="885"/>
                      </a:cubicBezTo>
                      <a:cubicBezTo>
                        <a:pt x="959" y="901"/>
                        <a:pt x="991" y="916"/>
                        <a:pt x="993" y="933"/>
                      </a:cubicBezTo>
                      <a:cubicBezTo>
                        <a:pt x="995" y="950"/>
                        <a:pt x="972" y="968"/>
                        <a:pt x="969" y="985"/>
                      </a:cubicBezTo>
                      <a:cubicBezTo>
                        <a:pt x="966" y="1002"/>
                        <a:pt x="965" y="1015"/>
                        <a:pt x="973" y="1033"/>
                      </a:cubicBezTo>
                      <a:cubicBezTo>
                        <a:pt x="981" y="1051"/>
                        <a:pt x="1011" y="1075"/>
                        <a:pt x="1017" y="1093"/>
                      </a:cubicBezTo>
                      <a:cubicBezTo>
                        <a:pt x="1023" y="1111"/>
                        <a:pt x="1006" y="1126"/>
                        <a:pt x="1009" y="1141"/>
                      </a:cubicBezTo>
                      <a:cubicBezTo>
                        <a:pt x="1012" y="1156"/>
                        <a:pt x="1038" y="1163"/>
                        <a:pt x="1037" y="1185"/>
                      </a:cubicBezTo>
                      <a:cubicBezTo>
                        <a:pt x="1036" y="1207"/>
                        <a:pt x="1019" y="1246"/>
                        <a:pt x="1005" y="1273"/>
                      </a:cubicBezTo>
                      <a:cubicBezTo>
                        <a:pt x="991" y="1300"/>
                        <a:pt x="980" y="1328"/>
                        <a:pt x="953" y="1345"/>
                      </a:cubicBezTo>
                      <a:cubicBezTo>
                        <a:pt x="926" y="1362"/>
                        <a:pt x="905" y="1382"/>
                        <a:pt x="845" y="1373"/>
                      </a:cubicBezTo>
                      <a:cubicBezTo>
                        <a:pt x="785" y="1364"/>
                        <a:pt x="676" y="1324"/>
                        <a:pt x="593" y="1293"/>
                      </a:cubicBezTo>
                      <a:cubicBezTo>
                        <a:pt x="510" y="1262"/>
                        <a:pt x="412" y="1284"/>
                        <a:pt x="345" y="1185"/>
                      </a:cubicBezTo>
                      <a:cubicBezTo>
                        <a:pt x="278" y="1086"/>
                        <a:pt x="243" y="820"/>
                        <a:pt x="189" y="701"/>
                      </a:cubicBezTo>
                      <a:cubicBezTo>
                        <a:pt x="135" y="582"/>
                        <a:pt x="42" y="532"/>
                        <a:pt x="21" y="469"/>
                      </a:cubicBezTo>
                      <a:close/>
                    </a:path>
                  </a:pathLst>
                </a:custGeom>
                <a:gradFill rotWithShape="0">
                  <a:gsLst>
                    <a:gs pos="0">
                      <a:srgbClr val="FB418C"/>
                    </a:gs>
                    <a:gs pos="100000">
                      <a:srgbClr val="FC7CB0"/>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 name="Freeform 50"/>
                <p:cNvSpPr>
                  <a:spLocks/>
                </p:cNvSpPr>
                <p:nvPr/>
              </p:nvSpPr>
              <p:spPr bwMode="auto">
                <a:xfrm>
                  <a:off x="3177" y="2469"/>
                  <a:ext cx="1024" cy="588"/>
                </a:xfrm>
                <a:custGeom>
                  <a:avLst/>
                  <a:gdLst>
                    <a:gd name="T0" fmla="*/ 43 w 1024"/>
                    <a:gd name="T1" fmla="*/ 323 h 588"/>
                    <a:gd name="T2" fmla="*/ 3 w 1024"/>
                    <a:gd name="T3" fmla="*/ 391 h 588"/>
                    <a:gd name="T4" fmla="*/ 63 w 1024"/>
                    <a:gd name="T5" fmla="*/ 475 h 588"/>
                    <a:gd name="T6" fmla="*/ 135 w 1024"/>
                    <a:gd name="T7" fmla="*/ 555 h 588"/>
                    <a:gd name="T8" fmla="*/ 239 w 1024"/>
                    <a:gd name="T9" fmla="*/ 555 h 588"/>
                    <a:gd name="T10" fmla="*/ 299 w 1024"/>
                    <a:gd name="T11" fmla="*/ 511 h 588"/>
                    <a:gd name="T12" fmla="*/ 351 w 1024"/>
                    <a:gd name="T13" fmla="*/ 519 h 588"/>
                    <a:gd name="T14" fmla="*/ 395 w 1024"/>
                    <a:gd name="T15" fmla="*/ 515 h 588"/>
                    <a:gd name="T16" fmla="*/ 451 w 1024"/>
                    <a:gd name="T17" fmla="*/ 555 h 588"/>
                    <a:gd name="T18" fmla="*/ 519 w 1024"/>
                    <a:gd name="T19" fmla="*/ 587 h 588"/>
                    <a:gd name="T20" fmla="*/ 663 w 1024"/>
                    <a:gd name="T21" fmla="*/ 551 h 588"/>
                    <a:gd name="T22" fmla="*/ 715 w 1024"/>
                    <a:gd name="T23" fmla="*/ 483 h 588"/>
                    <a:gd name="T24" fmla="*/ 731 w 1024"/>
                    <a:gd name="T25" fmla="*/ 383 h 588"/>
                    <a:gd name="T26" fmla="*/ 879 w 1024"/>
                    <a:gd name="T27" fmla="*/ 431 h 588"/>
                    <a:gd name="T28" fmla="*/ 931 w 1024"/>
                    <a:gd name="T29" fmla="*/ 335 h 588"/>
                    <a:gd name="T30" fmla="*/ 1007 w 1024"/>
                    <a:gd name="T31" fmla="*/ 323 h 588"/>
                    <a:gd name="T32" fmla="*/ 955 w 1024"/>
                    <a:gd name="T33" fmla="*/ 211 h 588"/>
                    <a:gd name="T34" fmla="*/ 1023 w 1024"/>
                    <a:gd name="T35" fmla="*/ 147 h 588"/>
                    <a:gd name="T36" fmla="*/ 959 w 1024"/>
                    <a:gd name="T37" fmla="*/ 19 h 588"/>
                    <a:gd name="T38" fmla="*/ 891 w 1024"/>
                    <a:gd name="T39" fmla="*/ 31 h 588"/>
                    <a:gd name="T40" fmla="*/ 747 w 1024"/>
                    <a:gd name="T41" fmla="*/ 175 h 588"/>
                    <a:gd name="T42" fmla="*/ 587 w 1024"/>
                    <a:gd name="T43" fmla="*/ 327 h 588"/>
                    <a:gd name="T44" fmla="*/ 439 w 1024"/>
                    <a:gd name="T45" fmla="*/ 435 h 588"/>
                    <a:gd name="T46" fmla="*/ 291 w 1024"/>
                    <a:gd name="T47" fmla="*/ 435 h 588"/>
                    <a:gd name="T48" fmla="*/ 143 w 1024"/>
                    <a:gd name="T49" fmla="*/ 367 h 588"/>
                    <a:gd name="T50" fmla="*/ 43 w 1024"/>
                    <a:gd name="T51" fmla="*/ 323 h 58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024" h="588">
                      <a:moveTo>
                        <a:pt x="43" y="323"/>
                      </a:moveTo>
                      <a:cubicBezTo>
                        <a:pt x="20" y="327"/>
                        <a:pt x="0" y="366"/>
                        <a:pt x="3" y="391"/>
                      </a:cubicBezTo>
                      <a:cubicBezTo>
                        <a:pt x="6" y="416"/>
                        <a:pt x="41" y="448"/>
                        <a:pt x="63" y="475"/>
                      </a:cubicBezTo>
                      <a:cubicBezTo>
                        <a:pt x="85" y="502"/>
                        <a:pt x="106" y="542"/>
                        <a:pt x="135" y="555"/>
                      </a:cubicBezTo>
                      <a:cubicBezTo>
                        <a:pt x="164" y="568"/>
                        <a:pt x="212" y="562"/>
                        <a:pt x="239" y="555"/>
                      </a:cubicBezTo>
                      <a:cubicBezTo>
                        <a:pt x="266" y="548"/>
                        <a:pt x="280" y="517"/>
                        <a:pt x="299" y="511"/>
                      </a:cubicBezTo>
                      <a:cubicBezTo>
                        <a:pt x="318" y="505"/>
                        <a:pt x="335" y="518"/>
                        <a:pt x="351" y="519"/>
                      </a:cubicBezTo>
                      <a:cubicBezTo>
                        <a:pt x="367" y="520"/>
                        <a:pt x="378" y="509"/>
                        <a:pt x="395" y="515"/>
                      </a:cubicBezTo>
                      <a:cubicBezTo>
                        <a:pt x="412" y="521"/>
                        <a:pt x="430" y="543"/>
                        <a:pt x="451" y="555"/>
                      </a:cubicBezTo>
                      <a:cubicBezTo>
                        <a:pt x="472" y="567"/>
                        <a:pt x="484" y="588"/>
                        <a:pt x="519" y="587"/>
                      </a:cubicBezTo>
                      <a:cubicBezTo>
                        <a:pt x="554" y="586"/>
                        <a:pt x="630" y="568"/>
                        <a:pt x="663" y="551"/>
                      </a:cubicBezTo>
                      <a:cubicBezTo>
                        <a:pt x="696" y="534"/>
                        <a:pt x="704" y="511"/>
                        <a:pt x="715" y="483"/>
                      </a:cubicBezTo>
                      <a:cubicBezTo>
                        <a:pt x="726" y="455"/>
                        <a:pt x="704" y="392"/>
                        <a:pt x="731" y="383"/>
                      </a:cubicBezTo>
                      <a:cubicBezTo>
                        <a:pt x="758" y="374"/>
                        <a:pt x="846" y="439"/>
                        <a:pt x="879" y="431"/>
                      </a:cubicBezTo>
                      <a:cubicBezTo>
                        <a:pt x="912" y="423"/>
                        <a:pt x="910" y="353"/>
                        <a:pt x="931" y="335"/>
                      </a:cubicBezTo>
                      <a:cubicBezTo>
                        <a:pt x="952" y="317"/>
                        <a:pt x="1003" y="344"/>
                        <a:pt x="1007" y="323"/>
                      </a:cubicBezTo>
                      <a:cubicBezTo>
                        <a:pt x="1011" y="302"/>
                        <a:pt x="952" y="240"/>
                        <a:pt x="955" y="211"/>
                      </a:cubicBezTo>
                      <a:cubicBezTo>
                        <a:pt x="958" y="182"/>
                        <a:pt x="1022" y="179"/>
                        <a:pt x="1023" y="147"/>
                      </a:cubicBezTo>
                      <a:cubicBezTo>
                        <a:pt x="1024" y="115"/>
                        <a:pt x="981" y="38"/>
                        <a:pt x="959" y="19"/>
                      </a:cubicBezTo>
                      <a:cubicBezTo>
                        <a:pt x="937" y="0"/>
                        <a:pt x="926" y="5"/>
                        <a:pt x="891" y="31"/>
                      </a:cubicBezTo>
                      <a:cubicBezTo>
                        <a:pt x="856" y="57"/>
                        <a:pt x="798" y="126"/>
                        <a:pt x="747" y="175"/>
                      </a:cubicBezTo>
                      <a:cubicBezTo>
                        <a:pt x="696" y="224"/>
                        <a:pt x="638" y="284"/>
                        <a:pt x="587" y="327"/>
                      </a:cubicBezTo>
                      <a:cubicBezTo>
                        <a:pt x="536" y="370"/>
                        <a:pt x="488" y="417"/>
                        <a:pt x="439" y="435"/>
                      </a:cubicBezTo>
                      <a:cubicBezTo>
                        <a:pt x="390" y="453"/>
                        <a:pt x="340" y="446"/>
                        <a:pt x="291" y="435"/>
                      </a:cubicBezTo>
                      <a:cubicBezTo>
                        <a:pt x="242" y="424"/>
                        <a:pt x="184" y="385"/>
                        <a:pt x="143" y="367"/>
                      </a:cubicBezTo>
                      <a:cubicBezTo>
                        <a:pt x="102" y="349"/>
                        <a:pt x="66" y="319"/>
                        <a:pt x="43" y="323"/>
                      </a:cubicBezTo>
                      <a:close/>
                    </a:path>
                  </a:pathLst>
                </a:custGeom>
                <a:solidFill>
                  <a:srgbClr val="FC7CB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4" name="Freeform 51"/>
                <p:cNvSpPr>
                  <a:spLocks/>
                </p:cNvSpPr>
                <p:nvPr/>
              </p:nvSpPr>
              <p:spPr bwMode="auto">
                <a:xfrm>
                  <a:off x="2955" y="2189"/>
                  <a:ext cx="1196" cy="746"/>
                </a:xfrm>
                <a:custGeom>
                  <a:avLst/>
                  <a:gdLst>
                    <a:gd name="T0" fmla="*/ 993 w 1196"/>
                    <a:gd name="T1" fmla="*/ 15 h 746"/>
                    <a:gd name="T2" fmla="*/ 1065 w 1196"/>
                    <a:gd name="T3" fmla="*/ 31 h 746"/>
                    <a:gd name="T4" fmla="*/ 1141 w 1196"/>
                    <a:gd name="T5" fmla="*/ 39 h 746"/>
                    <a:gd name="T6" fmla="*/ 1161 w 1196"/>
                    <a:gd name="T7" fmla="*/ 119 h 746"/>
                    <a:gd name="T8" fmla="*/ 1193 w 1196"/>
                    <a:gd name="T9" fmla="*/ 167 h 746"/>
                    <a:gd name="T10" fmla="*/ 1141 w 1196"/>
                    <a:gd name="T11" fmla="*/ 203 h 746"/>
                    <a:gd name="T12" fmla="*/ 1177 w 1196"/>
                    <a:gd name="T13" fmla="*/ 231 h 746"/>
                    <a:gd name="T14" fmla="*/ 1133 w 1196"/>
                    <a:gd name="T15" fmla="*/ 267 h 746"/>
                    <a:gd name="T16" fmla="*/ 1149 w 1196"/>
                    <a:gd name="T17" fmla="*/ 307 h 746"/>
                    <a:gd name="T18" fmla="*/ 1097 w 1196"/>
                    <a:gd name="T19" fmla="*/ 339 h 746"/>
                    <a:gd name="T20" fmla="*/ 1113 w 1196"/>
                    <a:gd name="T21" fmla="*/ 371 h 746"/>
                    <a:gd name="T22" fmla="*/ 1077 w 1196"/>
                    <a:gd name="T23" fmla="*/ 431 h 746"/>
                    <a:gd name="T24" fmla="*/ 1013 w 1196"/>
                    <a:gd name="T25" fmla="*/ 419 h 746"/>
                    <a:gd name="T26" fmla="*/ 973 w 1196"/>
                    <a:gd name="T27" fmla="*/ 471 h 746"/>
                    <a:gd name="T28" fmla="*/ 929 w 1196"/>
                    <a:gd name="T29" fmla="*/ 467 h 746"/>
                    <a:gd name="T30" fmla="*/ 913 w 1196"/>
                    <a:gd name="T31" fmla="*/ 523 h 746"/>
                    <a:gd name="T32" fmla="*/ 873 w 1196"/>
                    <a:gd name="T33" fmla="*/ 551 h 746"/>
                    <a:gd name="T34" fmla="*/ 893 w 1196"/>
                    <a:gd name="T35" fmla="*/ 623 h 746"/>
                    <a:gd name="T36" fmla="*/ 809 w 1196"/>
                    <a:gd name="T37" fmla="*/ 631 h 746"/>
                    <a:gd name="T38" fmla="*/ 801 w 1196"/>
                    <a:gd name="T39" fmla="*/ 671 h 746"/>
                    <a:gd name="T40" fmla="*/ 757 w 1196"/>
                    <a:gd name="T41" fmla="*/ 679 h 746"/>
                    <a:gd name="T42" fmla="*/ 729 w 1196"/>
                    <a:gd name="T43" fmla="*/ 723 h 746"/>
                    <a:gd name="T44" fmla="*/ 677 w 1196"/>
                    <a:gd name="T45" fmla="*/ 715 h 746"/>
                    <a:gd name="T46" fmla="*/ 657 w 1196"/>
                    <a:gd name="T47" fmla="*/ 743 h 746"/>
                    <a:gd name="T48" fmla="*/ 581 w 1196"/>
                    <a:gd name="T49" fmla="*/ 731 h 746"/>
                    <a:gd name="T50" fmla="*/ 501 w 1196"/>
                    <a:gd name="T51" fmla="*/ 727 h 746"/>
                    <a:gd name="T52" fmla="*/ 365 w 1196"/>
                    <a:gd name="T53" fmla="*/ 615 h 746"/>
                    <a:gd name="T54" fmla="*/ 233 w 1196"/>
                    <a:gd name="T55" fmla="*/ 591 h 746"/>
                    <a:gd name="T56" fmla="*/ 161 w 1196"/>
                    <a:gd name="T57" fmla="*/ 543 h 746"/>
                    <a:gd name="T58" fmla="*/ 149 w 1196"/>
                    <a:gd name="T59" fmla="*/ 443 h 746"/>
                    <a:gd name="T60" fmla="*/ 37 w 1196"/>
                    <a:gd name="T61" fmla="*/ 383 h 746"/>
                    <a:gd name="T62" fmla="*/ 33 w 1196"/>
                    <a:gd name="T63" fmla="*/ 299 h 746"/>
                    <a:gd name="T64" fmla="*/ 233 w 1196"/>
                    <a:gd name="T65" fmla="*/ 315 h 746"/>
                    <a:gd name="T66" fmla="*/ 405 w 1196"/>
                    <a:gd name="T67" fmla="*/ 51 h 746"/>
                    <a:gd name="T68" fmla="*/ 533 w 1196"/>
                    <a:gd name="T69" fmla="*/ 7 h 746"/>
                    <a:gd name="T70" fmla="*/ 757 w 1196"/>
                    <a:gd name="T71" fmla="*/ 15 h 746"/>
                    <a:gd name="T72" fmla="*/ 901 w 1196"/>
                    <a:gd name="T73" fmla="*/ 55 h 746"/>
                    <a:gd name="T74" fmla="*/ 993 w 1196"/>
                    <a:gd name="T75" fmla="*/ 15 h 74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196" h="746">
                      <a:moveTo>
                        <a:pt x="993" y="15"/>
                      </a:moveTo>
                      <a:cubicBezTo>
                        <a:pt x="1020" y="11"/>
                        <a:pt x="1040" y="27"/>
                        <a:pt x="1065" y="31"/>
                      </a:cubicBezTo>
                      <a:cubicBezTo>
                        <a:pt x="1090" y="35"/>
                        <a:pt x="1125" y="24"/>
                        <a:pt x="1141" y="39"/>
                      </a:cubicBezTo>
                      <a:cubicBezTo>
                        <a:pt x="1157" y="54"/>
                        <a:pt x="1152" y="98"/>
                        <a:pt x="1161" y="119"/>
                      </a:cubicBezTo>
                      <a:cubicBezTo>
                        <a:pt x="1170" y="140"/>
                        <a:pt x="1196" y="153"/>
                        <a:pt x="1193" y="167"/>
                      </a:cubicBezTo>
                      <a:cubicBezTo>
                        <a:pt x="1190" y="181"/>
                        <a:pt x="1144" y="192"/>
                        <a:pt x="1141" y="203"/>
                      </a:cubicBezTo>
                      <a:cubicBezTo>
                        <a:pt x="1138" y="214"/>
                        <a:pt x="1178" y="220"/>
                        <a:pt x="1177" y="231"/>
                      </a:cubicBezTo>
                      <a:cubicBezTo>
                        <a:pt x="1176" y="242"/>
                        <a:pt x="1138" y="254"/>
                        <a:pt x="1133" y="267"/>
                      </a:cubicBezTo>
                      <a:cubicBezTo>
                        <a:pt x="1128" y="280"/>
                        <a:pt x="1155" y="295"/>
                        <a:pt x="1149" y="307"/>
                      </a:cubicBezTo>
                      <a:cubicBezTo>
                        <a:pt x="1143" y="319"/>
                        <a:pt x="1103" y="328"/>
                        <a:pt x="1097" y="339"/>
                      </a:cubicBezTo>
                      <a:cubicBezTo>
                        <a:pt x="1091" y="350"/>
                        <a:pt x="1116" y="356"/>
                        <a:pt x="1113" y="371"/>
                      </a:cubicBezTo>
                      <a:cubicBezTo>
                        <a:pt x="1110" y="386"/>
                        <a:pt x="1094" y="423"/>
                        <a:pt x="1077" y="431"/>
                      </a:cubicBezTo>
                      <a:cubicBezTo>
                        <a:pt x="1060" y="439"/>
                        <a:pt x="1030" y="412"/>
                        <a:pt x="1013" y="419"/>
                      </a:cubicBezTo>
                      <a:cubicBezTo>
                        <a:pt x="996" y="426"/>
                        <a:pt x="987" y="463"/>
                        <a:pt x="973" y="471"/>
                      </a:cubicBezTo>
                      <a:cubicBezTo>
                        <a:pt x="959" y="479"/>
                        <a:pt x="939" y="458"/>
                        <a:pt x="929" y="467"/>
                      </a:cubicBezTo>
                      <a:cubicBezTo>
                        <a:pt x="919" y="476"/>
                        <a:pt x="922" y="509"/>
                        <a:pt x="913" y="523"/>
                      </a:cubicBezTo>
                      <a:cubicBezTo>
                        <a:pt x="904" y="537"/>
                        <a:pt x="876" y="534"/>
                        <a:pt x="873" y="551"/>
                      </a:cubicBezTo>
                      <a:cubicBezTo>
                        <a:pt x="870" y="568"/>
                        <a:pt x="904" y="610"/>
                        <a:pt x="893" y="623"/>
                      </a:cubicBezTo>
                      <a:cubicBezTo>
                        <a:pt x="882" y="636"/>
                        <a:pt x="824" y="623"/>
                        <a:pt x="809" y="631"/>
                      </a:cubicBezTo>
                      <a:cubicBezTo>
                        <a:pt x="794" y="639"/>
                        <a:pt x="810" y="663"/>
                        <a:pt x="801" y="671"/>
                      </a:cubicBezTo>
                      <a:cubicBezTo>
                        <a:pt x="792" y="679"/>
                        <a:pt x="769" y="670"/>
                        <a:pt x="757" y="679"/>
                      </a:cubicBezTo>
                      <a:cubicBezTo>
                        <a:pt x="745" y="688"/>
                        <a:pt x="742" y="717"/>
                        <a:pt x="729" y="723"/>
                      </a:cubicBezTo>
                      <a:cubicBezTo>
                        <a:pt x="716" y="729"/>
                        <a:pt x="689" y="712"/>
                        <a:pt x="677" y="715"/>
                      </a:cubicBezTo>
                      <a:cubicBezTo>
                        <a:pt x="665" y="718"/>
                        <a:pt x="673" y="740"/>
                        <a:pt x="657" y="743"/>
                      </a:cubicBezTo>
                      <a:cubicBezTo>
                        <a:pt x="641" y="746"/>
                        <a:pt x="607" y="734"/>
                        <a:pt x="581" y="731"/>
                      </a:cubicBezTo>
                      <a:cubicBezTo>
                        <a:pt x="555" y="728"/>
                        <a:pt x="537" y="746"/>
                        <a:pt x="501" y="727"/>
                      </a:cubicBezTo>
                      <a:cubicBezTo>
                        <a:pt x="465" y="708"/>
                        <a:pt x="410" y="638"/>
                        <a:pt x="365" y="615"/>
                      </a:cubicBezTo>
                      <a:cubicBezTo>
                        <a:pt x="320" y="592"/>
                        <a:pt x="267" y="603"/>
                        <a:pt x="233" y="591"/>
                      </a:cubicBezTo>
                      <a:cubicBezTo>
                        <a:pt x="199" y="579"/>
                        <a:pt x="175" y="568"/>
                        <a:pt x="161" y="543"/>
                      </a:cubicBezTo>
                      <a:cubicBezTo>
                        <a:pt x="147" y="518"/>
                        <a:pt x="170" y="470"/>
                        <a:pt x="149" y="443"/>
                      </a:cubicBezTo>
                      <a:cubicBezTo>
                        <a:pt x="128" y="416"/>
                        <a:pt x="56" y="407"/>
                        <a:pt x="37" y="383"/>
                      </a:cubicBezTo>
                      <a:cubicBezTo>
                        <a:pt x="18" y="359"/>
                        <a:pt x="0" y="310"/>
                        <a:pt x="33" y="299"/>
                      </a:cubicBezTo>
                      <a:cubicBezTo>
                        <a:pt x="66" y="288"/>
                        <a:pt x="171" y="356"/>
                        <a:pt x="233" y="315"/>
                      </a:cubicBezTo>
                      <a:cubicBezTo>
                        <a:pt x="295" y="274"/>
                        <a:pt x="355" y="102"/>
                        <a:pt x="405" y="51"/>
                      </a:cubicBezTo>
                      <a:cubicBezTo>
                        <a:pt x="455" y="0"/>
                        <a:pt x="474" y="13"/>
                        <a:pt x="533" y="7"/>
                      </a:cubicBezTo>
                      <a:cubicBezTo>
                        <a:pt x="592" y="1"/>
                        <a:pt x="696" y="7"/>
                        <a:pt x="757" y="15"/>
                      </a:cubicBezTo>
                      <a:cubicBezTo>
                        <a:pt x="818" y="23"/>
                        <a:pt x="862" y="55"/>
                        <a:pt x="901" y="55"/>
                      </a:cubicBezTo>
                      <a:cubicBezTo>
                        <a:pt x="940" y="55"/>
                        <a:pt x="966" y="19"/>
                        <a:pt x="993" y="15"/>
                      </a:cubicBezTo>
                      <a:close/>
                    </a:path>
                  </a:pathLst>
                </a:custGeom>
                <a:gradFill rotWithShape="0">
                  <a:gsLst>
                    <a:gs pos="0">
                      <a:srgbClr val="FC62A0"/>
                    </a:gs>
                    <a:gs pos="100000">
                      <a:srgbClr val="FDB1D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5" name="Freeform 52"/>
                <p:cNvSpPr>
                  <a:spLocks/>
                </p:cNvSpPr>
                <p:nvPr/>
              </p:nvSpPr>
              <p:spPr bwMode="auto">
                <a:xfrm>
                  <a:off x="3367" y="2032"/>
                  <a:ext cx="617" cy="247"/>
                </a:xfrm>
                <a:custGeom>
                  <a:avLst/>
                  <a:gdLst>
                    <a:gd name="T0" fmla="*/ 37 w 617"/>
                    <a:gd name="T1" fmla="*/ 32 h 247"/>
                    <a:gd name="T2" fmla="*/ 89 w 617"/>
                    <a:gd name="T3" fmla="*/ 28 h 247"/>
                    <a:gd name="T4" fmla="*/ 205 w 617"/>
                    <a:gd name="T5" fmla="*/ 100 h 247"/>
                    <a:gd name="T6" fmla="*/ 273 w 617"/>
                    <a:gd name="T7" fmla="*/ 116 h 247"/>
                    <a:gd name="T8" fmla="*/ 289 w 617"/>
                    <a:gd name="T9" fmla="*/ 148 h 247"/>
                    <a:gd name="T10" fmla="*/ 341 w 617"/>
                    <a:gd name="T11" fmla="*/ 136 h 247"/>
                    <a:gd name="T12" fmla="*/ 389 w 617"/>
                    <a:gd name="T13" fmla="*/ 168 h 247"/>
                    <a:gd name="T14" fmla="*/ 477 w 617"/>
                    <a:gd name="T15" fmla="*/ 188 h 247"/>
                    <a:gd name="T16" fmla="*/ 537 w 617"/>
                    <a:gd name="T17" fmla="*/ 188 h 247"/>
                    <a:gd name="T18" fmla="*/ 609 w 617"/>
                    <a:gd name="T19" fmla="*/ 120 h 247"/>
                    <a:gd name="T20" fmla="*/ 585 w 617"/>
                    <a:gd name="T21" fmla="*/ 168 h 247"/>
                    <a:gd name="T22" fmla="*/ 513 w 617"/>
                    <a:gd name="T23" fmla="*/ 240 h 247"/>
                    <a:gd name="T24" fmla="*/ 405 w 617"/>
                    <a:gd name="T25" fmla="*/ 204 h 247"/>
                    <a:gd name="T26" fmla="*/ 321 w 617"/>
                    <a:gd name="T27" fmla="*/ 200 h 247"/>
                    <a:gd name="T28" fmla="*/ 193 w 617"/>
                    <a:gd name="T29" fmla="*/ 196 h 247"/>
                    <a:gd name="T30" fmla="*/ 73 w 617"/>
                    <a:gd name="T31" fmla="*/ 212 h 247"/>
                    <a:gd name="T32" fmla="*/ 5 w 617"/>
                    <a:gd name="T33" fmla="*/ 220 h 247"/>
                    <a:gd name="T34" fmla="*/ 37 w 617"/>
                    <a:gd name="T35" fmla="*/ 32 h 24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17" h="247">
                      <a:moveTo>
                        <a:pt x="37" y="32"/>
                      </a:moveTo>
                      <a:cubicBezTo>
                        <a:pt x="51" y="0"/>
                        <a:pt x="61" y="17"/>
                        <a:pt x="89" y="28"/>
                      </a:cubicBezTo>
                      <a:cubicBezTo>
                        <a:pt x="117" y="39"/>
                        <a:pt x="174" y="85"/>
                        <a:pt x="205" y="100"/>
                      </a:cubicBezTo>
                      <a:cubicBezTo>
                        <a:pt x="236" y="115"/>
                        <a:pt x="259" y="108"/>
                        <a:pt x="273" y="116"/>
                      </a:cubicBezTo>
                      <a:cubicBezTo>
                        <a:pt x="287" y="124"/>
                        <a:pt x="278" y="145"/>
                        <a:pt x="289" y="148"/>
                      </a:cubicBezTo>
                      <a:cubicBezTo>
                        <a:pt x="300" y="151"/>
                        <a:pt x="324" y="133"/>
                        <a:pt x="341" y="136"/>
                      </a:cubicBezTo>
                      <a:cubicBezTo>
                        <a:pt x="358" y="139"/>
                        <a:pt x="366" y="159"/>
                        <a:pt x="389" y="168"/>
                      </a:cubicBezTo>
                      <a:cubicBezTo>
                        <a:pt x="412" y="177"/>
                        <a:pt x="452" y="185"/>
                        <a:pt x="477" y="188"/>
                      </a:cubicBezTo>
                      <a:cubicBezTo>
                        <a:pt x="502" y="191"/>
                        <a:pt x="515" y="199"/>
                        <a:pt x="537" y="188"/>
                      </a:cubicBezTo>
                      <a:cubicBezTo>
                        <a:pt x="559" y="177"/>
                        <a:pt x="601" y="123"/>
                        <a:pt x="609" y="120"/>
                      </a:cubicBezTo>
                      <a:cubicBezTo>
                        <a:pt x="617" y="117"/>
                        <a:pt x="601" y="148"/>
                        <a:pt x="585" y="168"/>
                      </a:cubicBezTo>
                      <a:cubicBezTo>
                        <a:pt x="569" y="188"/>
                        <a:pt x="543" y="234"/>
                        <a:pt x="513" y="240"/>
                      </a:cubicBezTo>
                      <a:cubicBezTo>
                        <a:pt x="483" y="246"/>
                        <a:pt x="437" y="211"/>
                        <a:pt x="405" y="204"/>
                      </a:cubicBezTo>
                      <a:cubicBezTo>
                        <a:pt x="373" y="197"/>
                        <a:pt x="356" y="201"/>
                        <a:pt x="321" y="200"/>
                      </a:cubicBezTo>
                      <a:cubicBezTo>
                        <a:pt x="286" y="199"/>
                        <a:pt x="234" y="194"/>
                        <a:pt x="193" y="196"/>
                      </a:cubicBezTo>
                      <a:cubicBezTo>
                        <a:pt x="152" y="198"/>
                        <a:pt x="104" y="208"/>
                        <a:pt x="73" y="212"/>
                      </a:cubicBezTo>
                      <a:cubicBezTo>
                        <a:pt x="42" y="216"/>
                        <a:pt x="10" y="247"/>
                        <a:pt x="5" y="220"/>
                      </a:cubicBezTo>
                      <a:cubicBezTo>
                        <a:pt x="0" y="193"/>
                        <a:pt x="23" y="64"/>
                        <a:pt x="37" y="32"/>
                      </a:cubicBezTo>
                      <a:close/>
                    </a:path>
                  </a:pathLst>
                </a:custGeom>
                <a:gradFill rotWithShape="0">
                  <a:gsLst>
                    <a:gs pos="0">
                      <a:srgbClr val="FB418C"/>
                    </a:gs>
                    <a:gs pos="100000">
                      <a:srgbClr val="FED6E6"/>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6" name="Freeform 53"/>
                <p:cNvSpPr>
                  <a:spLocks/>
                </p:cNvSpPr>
                <p:nvPr/>
              </p:nvSpPr>
              <p:spPr bwMode="auto">
                <a:xfrm>
                  <a:off x="2847" y="2562"/>
                  <a:ext cx="883" cy="724"/>
                </a:xfrm>
                <a:custGeom>
                  <a:avLst/>
                  <a:gdLst>
                    <a:gd name="T0" fmla="*/ 129 w 883"/>
                    <a:gd name="T1" fmla="*/ 2 h 724"/>
                    <a:gd name="T2" fmla="*/ 61 w 883"/>
                    <a:gd name="T3" fmla="*/ 54 h 724"/>
                    <a:gd name="T4" fmla="*/ 1 w 883"/>
                    <a:gd name="T5" fmla="*/ 70 h 724"/>
                    <a:gd name="T6" fmla="*/ 69 w 883"/>
                    <a:gd name="T7" fmla="*/ 94 h 724"/>
                    <a:gd name="T8" fmla="*/ 85 w 883"/>
                    <a:gd name="T9" fmla="*/ 118 h 724"/>
                    <a:gd name="T10" fmla="*/ 73 w 883"/>
                    <a:gd name="T11" fmla="*/ 162 h 724"/>
                    <a:gd name="T12" fmla="*/ 105 w 883"/>
                    <a:gd name="T13" fmla="*/ 174 h 724"/>
                    <a:gd name="T14" fmla="*/ 101 w 883"/>
                    <a:gd name="T15" fmla="*/ 266 h 724"/>
                    <a:gd name="T16" fmla="*/ 141 w 883"/>
                    <a:gd name="T17" fmla="*/ 290 h 724"/>
                    <a:gd name="T18" fmla="*/ 129 w 883"/>
                    <a:gd name="T19" fmla="*/ 358 h 724"/>
                    <a:gd name="T20" fmla="*/ 185 w 883"/>
                    <a:gd name="T21" fmla="*/ 390 h 724"/>
                    <a:gd name="T22" fmla="*/ 193 w 883"/>
                    <a:gd name="T23" fmla="*/ 434 h 724"/>
                    <a:gd name="T24" fmla="*/ 249 w 883"/>
                    <a:gd name="T25" fmla="*/ 458 h 724"/>
                    <a:gd name="T26" fmla="*/ 293 w 883"/>
                    <a:gd name="T27" fmla="*/ 498 h 724"/>
                    <a:gd name="T28" fmla="*/ 337 w 883"/>
                    <a:gd name="T29" fmla="*/ 486 h 724"/>
                    <a:gd name="T30" fmla="*/ 393 w 883"/>
                    <a:gd name="T31" fmla="*/ 538 h 724"/>
                    <a:gd name="T32" fmla="*/ 429 w 883"/>
                    <a:gd name="T33" fmla="*/ 518 h 724"/>
                    <a:gd name="T34" fmla="*/ 477 w 883"/>
                    <a:gd name="T35" fmla="*/ 546 h 724"/>
                    <a:gd name="T36" fmla="*/ 505 w 883"/>
                    <a:gd name="T37" fmla="*/ 522 h 724"/>
                    <a:gd name="T38" fmla="*/ 553 w 883"/>
                    <a:gd name="T39" fmla="*/ 558 h 724"/>
                    <a:gd name="T40" fmla="*/ 601 w 883"/>
                    <a:gd name="T41" fmla="*/ 630 h 724"/>
                    <a:gd name="T42" fmla="*/ 693 w 883"/>
                    <a:gd name="T43" fmla="*/ 698 h 724"/>
                    <a:gd name="T44" fmla="*/ 753 w 883"/>
                    <a:gd name="T45" fmla="*/ 714 h 724"/>
                    <a:gd name="T46" fmla="*/ 837 w 883"/>
                    <a:gd name="T47" fmla="*/ 722 h 724"/>
                    <a:gd name="T48" fmla="*/ 877 w 883"/>
                    <a:gd name="T49" fmla="*/ 702 h 724"/>
                    <a:gd name="T50" fmla="*/ 801 w 883"/>
                    <a:gd name="T51" fmla="*/ 686 h 724"/>
                    <a:gd name="T52" fmla="*/ 729 w 883"/>
                    <a:gd name="T53" fmla="*/ 666 h 724"/>
                    <a:gd name="T54" fmla="*/ 677 w 883"/>
                    <a:gd name="T55" fmla="*/ 638 h 724"/>
                    <a:gd name="T56" fmla="*/ 653 w 883"/>
                    <a:gd name="T57" fmla="*/ 618 h 724"/>
                    <a:gd name="T58" fmla="*/ 657 w 883"/>
                    <a:gd name="T59" fmla="*/ 526 h 724"/>
                    <a:gd name="T60" fmla="*/ 569 w 883"/>
                    <a:gd name="T61" fmla="*/ 506 h 724"/>
                    <a:gd name="T62" fmla="*/ 545 w 883"/>
                    <a:gd name="T63" fmla="*/ 474 h 724"/>
                    <a:gd name="T64" fmla="*/ 485 w 883"/>
                    <a:gd name="T65" fmla="*/ 474 h 724"/>
                    <a:gd name="T66" fmla="*/ 433 w 883"/>
                    <a:gd name="T67" fmla="*/ 430 h 724"/>
                    <a:gd name="T68" fmla="*/ 389 w 883"/>
                    <a:gd name="T69" fmla="*/ 414 h 724"/>
                    <a:gd name="T70" fmla="*/ 397 w 883"/>
                    <a:gd name="T71" fmla="*/ 314 h 724"/>
                    <a:gd name="T72" fmla="*/ 401 w 883"/>
                    <a:gd name="T73" fmla="*/ 230 h 724"/>
                    <a:gd name="T74" fmla="*/ 293 w 883"/>
                    <a:gd name="T75" fmla="*/ 202 h 724"/>
                    <a:gd name="T76" fmla="*/ 265 w 883"/>
                    <a:gd name="T77" fmla="*/ 118 h 724"/>
                    <a:gd name="T78" fmla="*/ 245 w 883"/>
                    <a:gd name="T79" fmla="*/ 66 h 724"/>
                    <a:gd name="T80" fmla="*/ 129 w 883"/>
                    <a:gd name="T81" fmla="*/ 2 h 72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883" h="724">
                      <a:moveTo>
                        <a:pt x="129" y="2"/>
                      </a:moveTo>
                      <a:cubicBezTo>
                        <a:pt x="98" y="0"/>
                        <a:pt x="82" y="43"/>
                        <a:pt x="61" y="54"/>
                      </a:cubicBezTo>
                      <a:cubicBezTo>
                        <a:pt x="40" y="65"/>
                        <a:pt x="0" y="63"/>
                        <a:pt x="1" y="70"/>
                      </a:cubicBezTo>
                      <a:cubicBezTo>
                        <a:pt x="2" y="77"/>
                        <a:pt x="55" y="86"/>
                        <a:pt x="69" y="94"/>
                      </a:cubicBezTo>
                      <a:cubicBezTo>
                        <a:pt x="83" y="102"/>
                        <a:pt x="84" y="107"/>
                        <a:pt x="85" y="118"/>
                      </a:cubicBezTo>
                      <a:cubicBezTo>
                        <a:pt x="86" y="129"/>
                        <a:pt x="70" y="153"/>
                        <a:pt x="73" y="162"/>
                      </a:cubicBezTo>
                      <a:cubicBezTo>
                        <a:pt x="76" y="171"/>
                        <a:pt x="100" y="157"/>
                        <a:pt x="105" y="174"/>
                      </a:cubicBezTo>
                      <a:cubicBezTo>
                        <a:pt x="110" y="191"/>
                        <a:pt x="95" y="247"/>
                        <a:pt x="101" y="266"/>
                      </a:cubicBezTo>
                      <a:cubicBezTo>
                        <a:pt x="107" y="285"/>
                        <a:pt x="136" y="275"/>
                        <a:pt x="141" y="290"/>
                      </a:cubicBezTo>
                      <a:cubicBezTo>
                        <a:pt x="146" y="305"/>
                        <a:pt x="122" y="341"/>
                        <a:pt x="129" y="358"/>
                      </a:cubicBezTo>
                      <a:cubicBezTo>
                        <a:pt x="136" y="375"/>
                        <a:pt x="174" y="377"/>
                        <a:pt x="185" y="390"/>
                      </a:cubicBezTo>
                      <a:cubicBezTo>
                        <a:pt x="196" y="403"/>
                        <a:pt x="182" y="423"/>
                        <a:pt x="193" y="434"/>
                      </a:cubicBezTo>
                      <a:cubicBezTo>
                        <a:pt x="204" y="445"/>
                        <a:pt x="232" y="447"/>
                        <a:pt x="249" y="458"/>
                      </a:cubicBezTo>
                      <a:cubicBezTo>
                        <a:pt x="266" y="469"/>
                        <a:pt x="278" y="493"/>
                        <a:pt x="293" y="498"/>
                      </a:cubicBezTo>
                      <a:cubicBezTo>
                        <a:pt x="308" y="503"/>
                        <a:pt x="320" y="479"/>
                        <a:pt x="337" y="486"/>
                      </a:cubicBezTo>
                      <a:cubicBezTo>
                        <a:pt x="354" y="493"/>
                        <a:pt x="378" y="533"/>
                        <a:pt x="393" y="538"/>
                      </a:cubicBezTo>
                      <a:cubicBezTo>
                        <a:pt x="408" y="543"/>
                        <a:pt x="415" y="517"/>
                        <a:pt x="429" y="518"/>
                      </a:cubicBezTo>
                      <a:cubicBezTo>
                        <a:pt x="443" y="519"/>
                        <a:pt x="464" y="545"/>
                        <a:pt x="477" y="546"/>
                      </a:cubicBezTo>
                      <a:cubicBezTo>
                        <a:pt x="490" y="547"/>
                        <a:pt x="492" y="520"/>
                        <a:pt x="505" y="522"/>
                      </a:cubicBezTo>
                      <a:cubicBezTo>
                        <a:pt x="518" y="524"/>
                        <a:pt x="537" y="540"/>
                        <a:pt x="553" y="558"/>
                      </a:cubicBezTo>
                      <a:cubicBezTo>
                        <a:pt x="569" y="576"/>
                        <a:pt x="578" y="607"/>
                        <a:pt x="601" y="630"/>
                      </a:cubicBezTo>
                      <a:cubicBezTo>
                        <a:pt x="624" y="653"/>
                        <a:pt x="668" y="684"/>
                        <a:pt x="693" y="698"/>
                      </a:cubicBezTo>
                      <a:cubicBezTo>
                        <a:pt x="718" y="712"/>
                        <a:pt x="729" y="710"/>
                        <a:pt x="753" y="714"/>
                      </a:cubicBezTo>
                      <a:cubicBezTo>
                        <a:pt x="777" y="718"/>
                        <a:pt x="816" y="724"/>
                        <a:pt x="837" y="722"/>
                      </a:cubicBezTo>
                      <a:cubicBezTo>
                        <a:pt x="858" y="720"/>
                        <a:pt x="883" y="708"/>
                        <a:pt x="877" y="702"/>
                      </a:cubicBezTo>
                      <a:cubicBezTo>
                        <a:pt x="871" y="696"/>
                        <a:pt x="826" y="692"/>
                        <a:pt x="801" y="686"/>
                      </a:cubicBezTo>
                      <a:cubicBezTo>
                        <a:pt x="776" y="680"/>
                        <a:pt x="750" y="674"/>
                        <a:pt x="729" y="666"/>
                      </a:cubicBezTo>
                      <a:cubicBezTo>
                        <a:pt x="708" y="658"/>
                        <a:pt x="689" y="646"/>
                        <a:pt x="677" y="638"/>
                      </a:cubicBezTo>
                      <a:cubicBezTo>
                        <a:pt x="665" y="630"/>
                        <a:pt x="656" y="637"/>
                        <a:pt x="653" y="618"/>
                      </a:cubicBezTo>
                      <a:cubicBezTo>
                        <a:pt x="650" y="599"/>
                        <a:pt x="671" y="545"/>
                        <a:pt x="657" y="526"/>
                      </a:cubicBezTo>
                      <a:cubicBezTo>
                        <a:pt x="643" y="507"/>
                        <a:pt x="588" y="515"/>
                        <a:pt x="569" y="506"/>
                      </a:cubicBezTo>
                      <a:cubicBezTo>
                        <a:pt x="550" y="497"/>
                        <a:pt x="559" y="479"/>
                        <a:pt x="545" y="474"/>
                      </a:cubicBezTo>
                      <a:cubicBezTo>
                        <a:pt x="531" y="469"/>
                        <a:pt x="504" y="481"/>
                        <a:pt x="485" y="474"/>
                      </a:cubicBezTo>
                      <a:cubicBezTo>
                        <a:pt x="466" y="467"/>
                        <a:pt x="449" y="440"/>
                        <a:pt x="433" y="430"/>
                      </a:cubicBezTo>
                      <a:cubicBezTo>
                        <a:pt x="417" y="420"/>
                        <a:pt x="395" y="433"/>
                        <a:pt x="389" y="414"/>
                      </a:cubicBezTo>
                      <a:cubicBezTo>
                        <a:pt x="383" y="395"/>
                        <a:pt x="395" y="345"/>
                        <a:pt x="397" y="314"/>
                      </a:cubicBezTo>
                      <a:cubicBezTo>
                        <a:pt x="399" y="283"/>
                        <a:pt x="418" y="249"/>
                        <a:pt x="401" y="230"/>
                      </a:cubicBezTo>
                      <a:cubicBezTo>
                        <a:pt x="384" y="211"/>
                        <a:pt x="316" y="221"/>
                        <a:pt x="293" y="202"/>
                      </a:cubicBezTo>
                      <a:cubicBezTo>
                        <a:pt x="270" y="183"/>
                        <a:pt x="273" y="141"/>
                        <a:pt x="265" y="118"/>
                      </a:cubicBezTo>
                      <a:cubicBezTo>
                        <a:pt x="257" y="95"/>
                        <a:pt x="268" y="85"/>
                        <a:pt x="245" y="66"/>
                      </a:cubicBezTo>
                      <a:cubicBezTo>
                        <a:pt x="222" y="47"/>
                        <a:pt x="160" y="4"/>
                        <a:pt x="129" y="2"/>
                      </a:cubicBezTo>
                      <a:close/>
                    </a:path>
                  </a:pathLst>
                </a:custGeom>
                <a:gradFill rotWithShape="0">
                  <a:gsLst>
                    <a:gs pos="0">
                      <a:srgbClr val="FB418C"/>
                    </a:gs>
                    <a:gs pos="100000">
                      <a:srgbClr val="FED6E6"/>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7" name="Freeform 54"/>
                <p:cNvSpPr>
                  <a:spLocks/>
                </p:cNvSpPr>
                <p:nvPr/>
              </p:nvSpPr>
              <p:spPr bwMode="auto">
                <a:xfrm>
                  <a:off x="1963" y="2303"/>
                  <a:ext cx="1055" cy="1082"/>
                </a:xfrm>
                <a:custGeom>
                  <a:avLst/>
                  <a:gdLst>
                    <a:gd name="T0" fmla="*/ 249 w 1055"/>
                    <a:gd name="T1" fmla="*/ 5 h 1082"/>
                    <a:gd name="T2" fmla="*/ 181 w 1055"/>
                    <a:gd name="T3" fmla="*/ 129 h 1082"/>
                    <a:gd name="T4" fmla="*/ 105 w 1055"/>
                    <a:gd name="T5" fmla="*/ 273 h 1082"/>
                    <a:gd name="T6" fmla="*/ 109 w 1055"/>
                    <a:gd name="T7" fmla="*/ 433 h 1082"/>
                    <a:gd name="T8" fmla="*/ 89 w 1055"/>
                    <a:gd name="T9" fmla="*/ 497 h 1082"/>
                    <a:gd name="T10" fmla="*/ 17 w 1055"/>
                    <a:gd name="T11" fmla="*/ 541 h 1082"/>
                    <a:gd name="T12" fmla="*/ 45 w 1055"/>
                    <a:gd name="T13" fmla="*/ 581 h 1082"/>
                    <a:gd name="T14" fmla="*/ 5 w 1055"/>
                    <a:gd name="T15" fmla="*/ 641 h 1082"/>
                    <a:gd name="T16" fmla="*/ 41 w 1055"/>
                    <a:gd name="T17" fmla="*/ 661 h 1082"/>
                    <a:gd name="T18" fmla="*/ 5 w 1055"/>
                    <a:gd name="T19" fmla="*/ 721 h 1082"/>
                    <a:gd name="T20" fmla="*/ 69 w 1055"/>
                    <a:gd name="T21" fmla="*/ 765 h 1082"/>
                    <a:gd name="T22" fmla="*/ 21 w 1055"/>
                    <a:gd name="T23" fmla="*/ 837 h 1082"/>
                    <a:gd name="T24" fmla="*/ 49 w 1055"/>
                    <a:gd name="T25" fmla="*/ 865 h 1082"/>
                    <a:gd name="T26" fmla="*/ 41 w 1055"/>
                    <a:gd name="T27" fmla="*/ 901 h 1082"/>
                    <a:gd name="T28" fmla="*/ 73 w 1055"/>
                    <a:gd name="T29" fmla="*/ 905 h 1082"/>
                    <a:gd name="T30" fmla="*/ 57 w 1055"/>
                    <a:gd name="T31" fmla="*/ 965 h 1082"/>
                    <a:gd name="T32" fmla="*/ 133 w 1055"/>
                    <a:gd name="T33" fmla="*/ 997 h 1082"/>
                    <a:gd name="T34" fmla="*/ 169 w 1055"/>
                    <a:gd name="T35" fmla="*/ 1041 h 1082"/>
                    <a:gd name="T36" fmla="*/ 185 w 1055"/>
                    <a:gd name="T37" fmla="*/ 1069 h 1082"/>
                    <a:gd name="T38" fmla="*/ 201 w 1055"/>
                    <a:gd name="T39" fmla="*/ 1025 h 1082"/>
                    <a:gd name="T40" fmla="*/ 261 w 1055"/>
                    <a:gd name="T41" fmla="*/ 1013 h 1082"/>
                    <a:gd name="T42" fmla="*/ 293 w 1055"/>
                    <a:gd name="T43" fmla="*/ 957 h 1082"/>
                    <a:gd name="T44" fmla="*/ 369 w 1055"/>
                    <a:gd name="T45" fmla="*/ 973 h 1082"/>
                    <a:gd name="T46" fmla="*/ 453 w 1055"/>
                    <a:gd name="T47" fmla="*/ 969 h 1082"/>
                    <a:gd name="T48" fmla="*/ 489 w 1055"/>
                    <a:gd name="T49" fmla="*/ 1041 h 1082"/>
                    <a:gd name="T50" fmla="*/ 605 w 1055"/>
                    <a:gd name="T51" fmla="*/ 1045 h 1082"/>
                    <a:gd name="T52" fmla="*/ 665 w 1055"/>
                    <a:gd name="T53" fmla="*/ 1081 h 1082"/>
                    <a:gd name="T54" fmla="*/ 773 w 1055"/>
                    <a:gd name="T55" fmla="*/ 1049 h 1082"/>
                    <a:gd name="T56" fmla="*/ 849 w 1055"/>
                    <a:gd name="T57" fmla="*/ 973 h 1082"/>
                    <a:gd name="T58" fmla="*/ 933 w 1055"/>
                    <a:gd name="T59" fmla="*/ 929 h 1082"/>
                    <a:gd name="T60" fmla="*/ 969 w 1055"/>
                    <a:gd name="T61" fmla="*/ 893 h 1082"/>
                    <a:gd name="T62" fmla="*/ 1029 w 1055"/>
                    <a:gd name="T63" fmla="*/ 745 h 1082"/>
                    <a:gd name="T64" fmla="*/ 1049 w 1055"/>
                    <a:gd name="T65" fmla="*/ 649 h 1082"/>
                    <a:gd name="T66" fmla="*/ 993 w 1055"/>
                    <a:gd name="T67" fmla="*/ 349 h 1082"/>
                    <a:gd name="T68" fmla="*/ 993 w 1055"/>
                    <a:gd name="T69" fmla="*/ 185 h 1082"/>
                    <a:gd name="T70" fmla="*/ 801 w 1055"/>
                    <a:gd name="T71" fmla="*/ 121 h 1082"/>
                    <a:gd name="T72" fmla="*/ 513 w 1055"/>
                    <a:gd name="T73" fmla="*/ 157 h 1082"/>
                    <a:gd name="T74" fmla="*/ 249 w 1055"/>
                    <a:gd name="T75" fmla="*/ 5 h 108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055" h="1082">
                      <a:moveTo>
                        <a:pt x="249" y="5"/>
                      </a:moveTo>
                      <a:cubicBezTo>
                        <a:pt x="194" y="0"/>
                        <a:pt x="205" y="84"/>
                        <a:pt x="181" y="129"/>
                      </a:cubicBezTo>
                      <a:cubicBezTo>
                        <a:pt x="157" y="174"/>
                        <a:pt x="117" y="222"/>
                        <a:pt x="105" y="273"/>
                      </a:cubicBezTo>
                      <a:cubicBezTo>
                        <a:pt x="93" y="324"/>
                        <a:pt x="112" y="396"/>
                        <a:pt x="109" y="433"/>
                      </a:cubicBezTo>
                      <a:cubicBezTo>
                        <a:pt x="106" y="470"/>
                        <a:pt x="104" y="479"/>
                        <a:pt x="89" y="497"/>
                      </a:cubicBezTo>
                      <a:cubicBezTo>
                        <a:pt x="74" y="515"/>
                        <a:pt x="24" y="527"/>
                        <a:pt x="17" y="541"/>
                      </a:cubicBezTo>
                      <a:cubicBezTo>
                        <a:pt x="10" y="555"/>
                        <a:pt x="47" y="564"/>
                        <a:pt x="45" y="581"/>
                      </a:cubicBezTo>
                      <a:cubicBezTo>
                        <a:pt x="43" y="598"/>
                        <a:pt x="6" y="628"/>
                        <a:pt x="5" y="641"/>
                      </a:cubicBezTo>
                      <a:cubicBezTo>
                        <a:pt x="4" y="654"/>
                        <a:pt x="41" y="648"/>
                        <a:pt x="41" y="661"/>
                      </a:cubicBezTo>
                      <a:cubicBezTo>
                        <a:pt x="41" y="674"/>
                        <a:pt x="0" y="704"/>
                        <a:pt x="5" y="721"/>
                      </a:cubicBezTo>
                      <a:cubicBezTo>
                        <a:pt x="10" y="738"/>
                        <a:pt x="66" y="746"/>
                        <a:pt x="69" y="765"/>
                      </a:cubicBezTo>
                      <a:cubicBezTo>
                        <a:pt x="72" y="784"/>
                        <a:pt x="24" y="820"/>
                        <a:pt x="21" y="837"/>
                      </a:cubicBezTo>
                      <a:cubicBezTo>
                        <a:pt x="18" y="854"/>
                        <a:pt x="46" y="854"/>
                        <a:pt x="49" y="865"/>
                      </a:cubicBezTo>
                      <a:cubicBezTo>
                        <a:pt x="52" y="876"/>
                        <a:pt x="37" y="894"/>
                        <a:pt x="41" y="901"/>
                      </a:cubicBezTo>
                      <a:cubicBezTo>
                        <a:pt x="45" y="908"/>
                        <a:pt x="70" y="894"/>
                        <a:pt x="73" y="905"/>
                      </a:cubicBezTo>
                      <a:cubicBezTo>
                        <a:pt x="76" y="916"/>
                        <a:pt x="47" y="950"/>
                        <a:pt x="57" y="965"/>
                      </a:cubicBezTo>
                      <a:cubicBezTo>
                        <a:pt x="67" y="980"/>
                        <a:pt x="114" y="984"/>
                        <a:pt x="133" y="997"/>
                      </a:cubicBezTo>
                      <a:cubicBezTo>
                        <a:pt x="152" y="1010"/>
                        <a:pt x="160" y="1029"/>
                        <a:pt x="169" y="1041"/>
                      </a:cubicBezTo>
                      <a:cubicBezTo>
                        <a:pt x="178" y="1053"/>
                        <a:pt x="180" y="1072"/>
                        <a:pt x="185" y="1069"/>
                      </a:cubicBezTo>
                      <a:cubicBezTo>
                        <a:pt x="190" y="1066"/>
                        <a:pt x="188" y="1034"/>
                        <a:pt x="201" y="1025"/>
                      </a:cubicBezTo>
                      <a:cubicBezTo>
                        <a:pt x="214" y="1016"/>
                        <a:pt x="246" y="1024"/>
                        <a:pt x="261" y="1013"/>
                      </a:cubicBezTo>
                      <a:cubicBezTo>
                        <a:pt x="276" y="1002"/>
                        <a:pt x="275" y="964"/>
                        <a:pt x="293" y="957"/>
                      </a:cubicBezTo>
                      <a:cubicBezTo>
                        <a:pt x="311" y="950"/>
                        <a:pt x="342" y="971"/>
                        <a:pt x="369" y="973"/>
                      </a:cubicBezTo>
                      <a:cubicBezTo>
                        <a:pt x="396" y="975"/>
                        <a:pt x="433" y="958"/>
                        <a:pt x="453" y="969"/>
                      </a:cubicBezTo>
                      <a:cubicBezTo>
                        <a:pt x="473" y="980"/>
                        <a:pt x="464" y="1028"/>
                        <a:pt x="489" y="1041"/>
                      </a:cubicBezTo>
                      <a:cubicBezTo>
                        <a:pt x="514" y="1054"/>
                        <a:pt x="576" y="1038"/>
                        <a:pt x="605" y="1045"/>
                      </a:cubicBezTo>
                      <a:cubicBezTo>
                        <a:pt x="634" y="1052"/>
                        <a:pt x="637" y="1080"/>
                        <a:pt x="665" y="1081"/>
                      </a:cubicBezTo>
                      <a:cubicBezTo>
                        <a:pt x="693" y="1082"/>
                        <a:pt x="742" y="1067"/>
                        <a:pt x="773" y="1049"/>
                      </a:cubicBezTo>
                      <a:cubicBezTo>
                        <a:pt x="804" y="1031"/>
                        <a:pt x="822" y="993"/>
                        <a:pt x="849" y="973"/>
                      </a:cubicBezTo>
                      <a:cubicBezTo>
                        <a:pt x="876" y="953"/>
                        <a:pt x="913" y="942"/>
                        <a:pt x="933" y="929"/>
                      </a:cubicBezTo>
                      <a:cubicBezTo>
                        <a:pt x="953" y="916"/>
                        <a:pt x="953" y="924"/>
                        <a:pt x="969" y="893"/>
                      </a:cubicBezTo>
                      <a:cubicBezTo>
                        <a:pt x="985" y="862"/>
                        <a:pt x="1016" y="786"/>
                        <a:pt x="1029" y="745"/>
                      </a:cubicBezTo>
                      <a:cubicBezTo>
                        <a:pt x="1042" y="704"/>
                        <a:pt x="1055" y="715"/>
                        <a:pt x="1049" y="649"/>
                      </a:cubicBezTo>
                      <a:cubicBezTo>
                        <a:pt x="1043" y="583"/>
                        <a:pt x="1002" y="426"/>
                        <a:pt x="993" y="349"/>
                      </a:cubicBezTo>
                      <a:cubicBezTo>
                        <a:pt x="984" y="272"/>
                        <a:pt x="1025" y="223"/>
                        <a:pt x="993" y="185"/>
                      </a:cubicBezTo>
                      <a:cubicBezTo>
                        <a:pt x="961" y="147"/>
                        <a:pt x="881" y="126"/>
                        <a:pt x="801" y="121"/>
                      </a:cubicBezTo>
                      <a:cubicBezTo>
                        <a:pt x="721" y="116"/>
                        <a:pt x="606" y="174"/>
                        <a:pt x="513" y="157"/>
                      </a:cubicBezTo>
                      <a:cubicBezTo>
                        <a:pt x="420" y="140"/>
                        <a:pt x="304" y="10"/>
                        <a:pt x="249" y="5"/>
                      </a:cubicBezTo>
                      <a:close/>
                    </a:path>
                  </a:pathLst>
                </a:custGeom>
                <a:gradFill rotWithShape="0">
                  <a:gsLst>
                    <a:gs pos="0">
                      <a:srgbClr val="FB418C"/>
                    </a:gs>
                    <a:gs pos="100000">
                      <a:srgbClr val="FDB1D0"/>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8" name="Freeform 55"/>
                <p:cNvSpPr>
                  <a:spLocks/>
                </p:cNvSpPr>
                <p:nvPr/>
              </p:nvSpPr>
              <p:spPr bwMode="auto">
                <a:xfrm>
                  <a:off x="1665" y="1577"/>
                  <a:ext cx="642" cy="662"/>
                </a:xfrm>
                <a:custGeom>
                  <a:avLst/>
                  <a:gdLst>
                    <a:gd name="T0" fmla="*/ 55 w 642"/>
                    <a:gd name="T1" fmla="*/ 559 h 662"/>
                    <a:gd name="T2" fmla="*/ 15 w 642"/>
                    <a:gd name="T3" fmla="*/ 483 h 662"/>
                    <a:gd name="T4" fmla="*/ 3 w 642"/>
                    <a:gd name="T5" fmla="*/ 351 h 662"/>
                    <a:gd name="T6" fmla="*/ 35 w 642"/>
                    <a:gd name="T7" fmla="*/ 259 h 662"/>
                    <a:gd name="T8" fmla="*/ 107 w 642"/>
                    <a:gd name="T9" fmla="*/ 219 h 662"/>
                    <a:gd name="T10" fmla="*/ 203 w 642"/>
                    <a:gd name="T11" fmla="*/ 195 h 662"/>
                    <a:gd name="T12" fmla="*/ 335 w 642"/>
                    <a:gd name="T13" fmla="*/ 151 h 662"/>
                    <a:gd name="T14" fmla="*/ 391 w 642"/>
                    <a:gd name="T15" fmla="*/ 23 h 662"/>
                    <a:gd name="T16" fmla="*/ 459 w 642"/>
                    <a:gd name="T17" fmla="*/ 11 h 662"/>
                    <a:gd name="T18" fmla="*/ 583 w 642"/>
                    <a:gd name="T19" fmla="*/ 47 h 662"/>
                    <a:gd name="T20" fmla="*/ 639 w 642"/>
                    <a:gd name="T21" fmla="*/ 171 h 662"/>
                    <a:gd name="T22" fmla="*/ 563 w 642"/>
                    <a:gd name="T23" fmla="*/ 291 h 662"/>
                    <a:gd name="T24" fmla="*/ 347 w 642"/>
                    <a:gd name="T25" fmla="*/ 343 h 662"/>
                    <a:gd name="T26" fmla="*/ 523 w 642"/>
                    <a:gd name="T27" fmla="*/ 579 h 662"/>
                    <a:gd name="T28" fmla="*/ 507 w 642"/>
                    <a:gd name="T29" fmla="*/ 643 h 662"/>
                    <a:gd name="T30" fmla="*/ 191 w 642"/>
                    <a:gd name="T31" fmla="*/ 647 h 662"/>
                    <a:gd name="T32" fmla="*/ 55 w 642"/>
                    <a:gd name="T33" fmla="*/ 559 h 66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42" h="662">
                      <a:moveTo>
                        <a:pt x="55" y="559"/>
                      </a:moveTo>
                      <a:cubicBezTo>
                        <a:pt x="26" y="532"/>
                        <a:pt x="24" y="518"/>
                        <a:pt x="15" y="483"/>
                      </a:cubicBezTo>
                      <a:cubicBezTo>
                        <a:pt x="6" y="448"/>
                        <a:pt x="0" y="388"/>
                        <a:pt x="3" y="351"/>
                      </a:cubicBezTo>
                      <a:cubicBezTo>
                        <a:pt x="6" y="314"/>
                        <a:pt x="18" y="281"/>
                        <a:pt x="35" y="259"/>
                      </a:cubicBezTo>
                      <a:cubicBezTo>
                        <a:pt x="52" y="237"/>
                        <a:pt x="79" y="230"/>
                        <a:pt x="107" y="219"/>
                      </a:cubicBezTo>
                      <a:cubicBezTo>
                        <a:pt x="135" y="208"/>
                        <a:pt x="165" y="206"/>
                        <a:pt x="203" y="195"/>
                      </a:cubicBezTo>
                      <a:cubicBezTo>
                        <a:pt x="241" y="184"/>
                        <a:pt x="304" y="180"/>
                        <a:pt x="335" y="151"/>
                      </a:cubicBezTo>
                      <a:cubicBezTo>
                        <a:pt x="366" y="122"/>
                        <a:pt x="370" y="46"/>
                        <a:pt x="391" y="23"/>
                      </a:cubicBezTo>
                      <a:cubicBezTo>
                        <a:pt x="412" y="0"/>
                        <a:pt x="427" y="7"/>
                        <a:pt x="459" y="11"/>
                      </a:cubicBezTo>
                      <a:cubicBezTo>
                        <a:pt x="491" y="15"/>
                        <a:pt x="553" y="20"/>
                        <a:pt x="583" y="47"/>
                      </a:cubicBezTo>
                      <a:cubicBezTo>
                        <a:pt x="613" y="74"/>
                        <a:pt x="642" y="130"/>
                        <a:pt x="639" y="171"/>
                      </a:cubicBezTo>
                      <a:cubicBezTo>
                        <a:pt x="636" y="212"/>
                        <a:pt x="612" y="262"/>
                        <a:pt x="563" y="291"/>
                      </a:cubicBezTo>
                      <a:cubicBezTo>
                        <a:pt x="514" y="320"/>
                        <a:pt x="354" y="295"/>
                        <a:pt x="347" y="343"/>
                      </a:cubicBezTo>
                      <a:cubicBezTo>
                        <a:pt x="340" y="391"/>
                        <a:pt x="496" y="529"/>
                        <a:pt x="523" y="579"/>
                      </a:cubicBezTo>
                      <a:cubicBezTo>
                        <a:pt x="550" y="629"/>
                        <a:pt x="562" y="632"/>
                        <a:pt x="507" y="643"/>
                      </a:cubicBezTo>
                      <a:cubicBezTo>
                        <a:pt x="452" y="654"/>
                        <a:pt x="268" y="662"/>
                        <a:pt x="191" y="647"/>
                      </a:cubicBezTo>
                      <a:cubicBezTo>
                        <a:pt x="114" y="632"/>
                        <a:pt x="84" y="586"/>
                        <a:pt x="55" y="559"/>
                      </a:cubicBezTo>
                      <a:close/>
                    </a:path>
                  </a:pathLst>
                </a:custGeom>
                <a:gradFill rotWithShape="0">
                  <a:gsLst>
                    <a:gs pos="0">
                      <a:srgbClr val="FDB1D0"/>
                    </a:gs>
                    <a:gs pos="100000">
                      <a:srgbClr val="FB418C"/>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 name="Freeform 56"/>
                <p:cNvSpPr>
                  <a:spLocks/>
                </p:cNvSpPr>
                <p:nvPr/>
              </p:nvSpPr>
              <p:spPr bwMode="auto">
                <a:xfrm>
                  <a:off x="2280" y="2524"/>
                  <a:ext cx="786" cy="482"/>
                </a:xfrm>
                <a:custGeom>
                  <a:avLst/>
                  <a:gdLst>
                    <a:gd name="T0" fmla="*/ 8 w 786"/>
                    <a:gd name="T1" fmla="*/ 64 h 482"/>
                    <a:gd name="T2" fmla="*/ 32 w 786"/>
                    <a:gd name="T3" fmla="*/ 148 h 482"/>
                    <a:gd name="T4" fmla="*/ 128 w 786"/>
                    <a:gd name="T5" fmla="*/ 256 h 482"/>
                    <a:gd name="T6" fmla="*/ 172 w 786"/>
                    <a:gd name="T7" fmla="*/ 292 h 482"/>
                    <a:gd name="T8" fmla="*/ 268 w 786"/>
                    <a:gd name="T9" fmla="*/ 328 h 482"/>
                    <a:gd name="T10" fmla="*/ 432 w 786"/>
                    <a:gd name="T11" fmla="*/ 404 h 482"/>
                    <a:gd name="T12" fmla="*/ 504 w 786"/>
                    <a:gd name="T13" fmla="*/ 440 h 482"/>
                    <a:gd name="T14" fmla="*/ 616 w 786"/>
                    <a:gd name="T15" fmla="*/ 424 h 482"/>
                    <a:gd name="T16" fmla="*/ 704 w 786"/>
                    <a:gd name="T17" fmla="*/ 436 h 482"/>
                    <a:gd name="T18" fmla="*/ 784 w 786"/>
                    <a:gd name="T19" fmla="*/ 468 h 482"/>
                    <a:gd name="T20" fmla="*/ 716 w 786"/>
                    <a:gd name="T21" fmla="*/ 352 h 482"/>
                    <a:gd name="T22" fmla="*/ 708 w 786"/>
                    <a:gd name="T23" fmla="*/ 300 h 482"/>
                    <a:gd name="T24" fmla="*/ 644 w 786"/>
                    <a:gd name="T25" fmla="*/ 380 h 482"/>
                    <a:gd name="T26" fmla="*/ 560 w 786"/>
                    <a:gd name="T27" fmla="*/ 404 h 482"/>
                    <a:gd name="T28" fmla="*/ 504 w 786"/>
                    <a:gd name="T29" fmla="*/ 400 h 482"/>
                    <a:gd name="T30" fmla="*/ 436 w 786"/>
                    <a:gd name="T31" fmla="*/ 352 h 482"/>
                    <a:gd name="T32" fmla="*/ 368 w 786"/>
                    <a:gd name="T33" fmla="*/ 356 h 482"/>
                    <a:gd name="T34" fmla="*/ 320 w 786"/>
                    <a:gd name="T35" fmla="*/ 308 h 482"/>
                    <a:gd name="T36" fmla="*/ 364 w 786"/>
                    <a:gd name="T37" fmla="*/ 292 h 482"/>
                    <a:gd name="T38" fmla="*/ 424 w 786"/>
                    <a:gd name="T39" fmla="*/ 256 h 482"/>
                    <a:gd name="T40" fmla="*/ 472 w 786"/>
                    <a:gd name="T41" fmla="*/ 156 h 482"/>
                    <a:gd name="T42" fmla="*/ 424 w 786"/>
                    <a:gd name="T43" fmla="*/ 8 h 482"/>
                    <a:gd name="T44" fmla="*/ 356 w 786"/>
                    <a:gd name="T45" fmla="*/ 108 h 482"/>
                    <a:gd name="T46" fmla="*/ 328 w 786"/>
                    <a:gd name="T47" fmla="*/ 184 h 482"/>
                    <a:gd name="T48" fmla="*/ 328 w 786"/>
                    <a:gd name="T49" fmla="*/ 264 h 482"/>
                    <a:gd name="T50" fmla="*/ 260 w 786"/>
                    <a:gd name="T51" fmla="*/ 280 h 482"/>
                    <a:gd name="T52" fmla="*/ 176 w 786"/>
                    <a:gd name="T53" fmla="*/ 260 h 482"/>
                    <a:gd name="T54" fmla="*/ 80 w 786"/>
                    <a:gd name="T55" fmla="*/ 172 h 482"/>
                    <a:gd name="T56" fmla="*/ 8 w 786"/>
                    <a:gd name="T57" fmla="*/ 64 h 48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86" h="482">
                      <a:moveTo>
                        <a:pt x="8" y="64"/>
                      </a:moveTo>
                      <a:cubicBezTo>
                        <a:pt x="0" y="60"/>
                        <a:pt x="12" y="116"/>
                        <a:pt x="32" y="148"/>
                      </a:cubicBezTo>
                      <a:cubicBezTo>
                        <a:pt x="52" y="180"/>
                        <a:pt x="105" y="232"/>
                        <a:pt x="128" y="256"/>
                      </a:cubicBezTo>
                      <a:cubicBezTo>
                        <a:pt x="151" y="280"/>
                        <a:pt x="149" y="280"/>
                        <a:pt x="172" y="292"/>
                      </a:cubicBezTo>
                      <a:cubicBezTo>
                        <a:pt x="195" y="304"/>
                        <a:pt x="225" y="309"/>
                        <a:pt x="268" y="328"/>
                      </a:cubicBezTo>
                      <a:cubicBezTo>
                        <a:pt x="311" y="347"/>
                        <a:pt x="393" y="385"/>
                        <a:pt x="432" y="404"/>
                      </a:cubicBezTo>
                      <a:cubicBezTo>
                        <a:pt x="471" y="423"/>
                        <a:pt x="473" y="437"/>
                        <a:pt x="504" y="440"/>
                      </a:cubicBezTo>
                      <a:cubicBezTo>
                        <a:pt x="535" y="443"/>
                        <a:pt x="583" y="425"/>
                        <a:pt x="616" y="424"/>
                      </a:cubicBezTo>
                      <a:cubicBezTo>
                        <a:pt x="649" y="423"/>
                        <a:pt x="676" y="429"/>
                        <a:pt x="704" y="436"/>
                      </a:cubicBezTo>
                      <a:cubicBezTo>
                        <a:pt x="732" y="443"/>
                        <a:pt x="782" y="482"/>
                        <a:pt x="784" y="468"/>
                      </a:cubicBezTo>
                      <a:cubicBezTo>
                        <a:pt x="786" y="454"/>
                        <a:pt x="729" y="380"/>
                        <a:pt x="716" y="352"/>
                      </a:cubicBezTo>
                      <a:cubicBezTo>
                        <a:pt x="703" y="324"/>
                        <a:pt x="720" y="295"/>
                        <a:pt x="708" y="300"/>
                      </a:cubicBezTo>
                      <a:cubicBezTo>
                        <a:pt x="696" y="305"/>
                        <a:pt x="669" y="363"/>
                        <a:pt x="644" y="380"/>
                      </a:cubicBezTo>
                      <a:cubicBezTo>
                        <a:pt x="619" y="397"/>
                        <a:pt x="583" y="401"/>
                        <a:pt x="560" y="404"/>
                      </a:cubicBezTo>
                      <a:cubicBezTo>
                        <a:pt x="537" y="407"/>
                        <a:pt x="525" y="409"/>
                        <a:pt x="504" y="400"/>
                      </a:cubicBezTo>
                      <a:cubicBezTo>
                        <a:pt x="483" y="391"/>
                        <a:pt x="459" y="359"/>
                        <a:pt x="436" y="352"/>
                      </a:cubicBezTo>
                      <a:cubicBezTo>
                        <a:pt x="413" y="345"/>
                        <a:pt x="387" y="363"/>
                        <a:pt x="368" y="356"/>
                      </a:cubicBezTo>
                      <a:cubicBezTo>
                        <a:pt x="349" y="349"/>
                        <a:pt x="321" y="319"/>
                        <a:pt x="320" y="308"/>
                      </a:cubicBezTo>
                      <a:cubicBezTo>
                        <a:pt x="319" y="297"/>
                        <a:pt x="347" y="301"/>
                        <a:pt x="364" y="292"/>
                      </a:cubicBezTo>
                      <a:cubicBezTo>
                        <a:pt x="381" y="283"/>
                        <a:pt x="406" y="278"/>
                        <a:pt x="424" y="256"/>
                      </a:cubicBezTo>
                      <a:cubicBezTo>
                        <a:pt x="442" y="234"/>
                        <a:pt x="472" y="197"/>
                        <a:pt x="472" y="156"/>
                      </a:cubicBezTo>
                      <a:cubicBezTo>
                        <a:pt x="472" y="115"/>
                        <a:pt x="443" y="16"/>
                        <a:pt x="424" y="8"/>
                      </a:cubicBezTo>
                      <a:cubicBezTo>
                        <a:pt x="405" y="0"/>
                        <a:pt x="372" y="79"/>
                        <a:pt x="356" y="108"/>
                      </a:cubicBezTo>
                      <a:cubicBezTo>
                        <a:pt x="340" y="137"/>
                        <a:pt x="333" y="158"/>
                        <a:pt x="328" y="184"/>
                      </a:cubicBezTo>
                      <a:cubicBezTo>
                        <a:pt x="323" y="210"/>
                        <a:pt x="339" y="248"/>
                        <a:pt x="328" y="264"/>
                      </a:cubicBezTo>
                      <a:cubicBezTo>
                        <a:pt x="317" y="280"/>
                        <a:pt x="285" y="281"/>
                        <a:pt x="260" y="280"/>
                      </a:cubicBezTo>
                      <a:cubicBezTo>
                        <a:pt x="235" y="279"/>
                        <a:pt x="206" y="278"/>
                        <a:pt x="176" y="260"/>
                      </a:cubicBezTo>
                      <a:cubicBezTo>
                        <a:pt x="146" y="242"/>
                        <a:pt x="107" y="204"/>
                        <a:pt x="80" y="172"/>
                      </a:cubicBezTo>
                      <a:cubicBezTo>
                        <a:pt x="53" y="140"/>
                        <a:pt x="16" y="68"/>
                        <a:pt x="8" y="64"/>
                      </a:cubicBezTo>
                      <a:close/>
                    </a:path>
                  </a:pathLst>
                </a:custGeom>
                <a:solidFill>
                  <a:srgbClr val="FDB1D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 name="Freeform 57"/>
                <p:cNvSpPr>
                  <a:spLocks/>
                </p:cNvSpPr>
                <p:nvPr/>
              </p:nvSpPr>
              <p:spPr bwMode="auto">
                <a:xfrm>
                  <a:off x="1762" y="1959"/>
                  <a:ext cx="371" cy="208"/>
                </a:xfrm>
                <a:custGeom>
                  <a:avLst/>
                  <a:gdLst>
                    <a:gd name="T0" fmla="*/ 198 w 371"/>
                    <a:gd name="T1" fmla="*/ 1 h 208"/>
                    <a:gd name="T2" fmla="*/ 106 w 371"/>
                    <a:gd name="T3" fmla="*/ 41 h 208"/>
                    <a:gd name="T4" fmla="*/ 78 w 371"/>
                    <a:gd name="T5" fmla="*/ 89 h 208"/>
                    <a:gd name="T6" fmla="*/ 50 w 371"/>
                    <a:gd name="T7" fmla="*/ 117 h 208"/>
                    <a:gd name="T8" fmla="*/ 10 w 371"/>
                    <a:gd name="T9" fmla="*/ 117 h 208"/>
                    <a:gd name="T10" fmla="*/ 110 w 371"/>
                    <a:gd name="T11" fmla="*/ 153 h 208"/>
                    <a:gd name="T12" fmla="*/ 162 w 371"/>
                    <a:gd name="T13" fmla="*/ 141 h 208"/>
                    <a:gd name="T14" fmla="*/ 102 w 371"/>
                    <a:gd name="T15" fmla="*/ 193 h 208"/>
                    <a:gd name="T16" fmla="*/ 198 w 371"/>
                    <a:gd name="T17" fmla="*/ 201 h 208"/>
                    <a:gd name="T18" fmla="*/ 286 w 371"/>
                    <a:gd name="T19" fmla="*/ 189 h 208"/>
                    <a:gd name="T20" fmla="*/ 370 w 371"/>
                    <a:gd name="T21" fmla="*/ 185 h 208"/>
                    <a:gd name="T22" fmla="*/ 294 w 371"/>
                    <a:gd name="T23" fmla="*/ 49 h 208"/>
                    <a:gd name="T24" fmla="*/ 198 w 371"/>
                    <a:gd name="T25" fmla="*/ 1 h 20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71" h="208">
                      <a:moveTo>
                        <a:pt x="198" y="1"/>
                      </a:moveTo>
                      <a:cubicBezTo>
                        <a:pt x="167" y="0"/>
                        <a:pt x="126" y="26"/>
                        <a:pt x="106" y="41"/>
                      </a:cubicBezTo>
                      <a:cubicBezTo>
                        <a:pt x="86" y="56"/>
                        <a:pt x="87" y="76"/>
                        <a:pt x="78" y="89"/>
                      </a:cubicBezTo>
                      <a:cubicBezTo>
                        <a:pt x="69" y="102"/>
                        <a:pt x="61" y="112"/>
                        <a:pt x="50" y="117"/>
                      </a:cubicBezTo>
                      <a:cubicBezTo>
                        <a:pt x="39" y="122"/>
                        <a:pt x="0" y="111"/>
                        <a:pt x="10" y="117"/>
                      </a:cubicBezTo>
                      <a:cubicBezTo>
                        <a:pt x="20" y="123"/>
                        <a:pt x="85" y="149"/>
                        <a:pt x="110" y="153"/>
                      </a:cubicBezTo>
                      <a:cubicBezTo>
                        <a:pt x="135" y="157"/>
                        <a:pt x="163" y="134"/>
                        <a:pt x="162" y="141"/>
                      </a:cubicBezTo>
                      <a:cubicBezTo>
                        <a:pt x="161" y="148"/>
                        <a:pt x="96" y="183"/>
                        <a:pt x="102" y="193"/>
                      </a:cubicBezTo>
                      <a:cubicBezTo>
                        <a:pt x="108" y="203"/>
                        <a:pt x="167" y="202"/>
                        <a:pt x="198" y="201"/>
                      </a:cubicBezTo>
                      <a:cubicBezTo>
                        <a:pt x="229" y="200"/>
                        <a:pt x="257" y="192"/>
                        <a:pt x="286" y="189"/>
                      </a:cubicBezTo>
                      <a:cubicBezTo>
                        <a:pt x="315" y="186"/>
                        <a:pt x="369" y="208"/>
                        <a:pt x="370" y="185"/>
                      </a:cubicBezTo>
                      <a:cubicBezTo>
                        <a:pt x="371" y="162"/>
                        <a:pt x="324" y="78"/>
                        <a:pt x="294" y="49"/>
                      </a:cubicBezTo>
                      <a:cubicBezTo>
                        <a:pt x="264" y="20"/>
                        <a:pt x="229" y="2"/>
                        <a:pt x="198" y="1"/>
                      </a:cubicBezTo>
                      <a:close/>
                    </a:path>
                  </a:pathLst>
                </a:custGeom>
                <a:gradFill rotWithShape="0">
                  <a:gsLst>
                    <a:gs pos="0">
                      <a:srgbClr val="FDB1D0"/>
                    </a:gs>
                    <a:gs pos="100000">
                      <a:srgbClr val="FC62A0"/>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1" name="Freeform 58"/>
                <p:cNvSpPr>
                  <a:spLocks/>
                </p:cNvSpPr>
                <p:nvPr/>
              </p:nvSpPr>
              <p:spPr bwMode="auto">
                <a:xfrm>
                  <a:off x="2100" y="1032"/>
                  <a:ext cx="551" cy="335"/>
                </a:xfrm>
                <a:custGeom>
                  <a:avLst/>
                  <a:gdLst>
                    <a:gd name="T0" fmla="*/ 8 w 551"/>
                    <a:gd name="T1" fmla="*/ 24 h 335"/>
                    <a:gd name="T2" fmla="*/ 136 w 551"/>
                    <a:gd name="T3" fmla="*/ 180 h 335"/>
                    <a:gd name="T4" fmla="*/ 240 w 551"/>
                    <a:gd name="T5" fmla="*/ 324 h 335"/>
                    <a:gd name="T6" fmla="*/ 432 w 551"/>
                    <a:gd name="T7" fmla="*/ 244 h 335"/>
                    <a:gd name="T8" fmla="*/ 520 w 551"/>
                    <a:gd name="T9" fmla="*/ 196 h 335"/>
                    <a:gd name="T10" fmla="*/ 244 w 551"/>
                    <a:gd name="T11" fmla="*/ 48 h 335"/>
                    <a:gd name="T12" fmla="*/ 88 w 551"/>
                    <a:gd name="T13" fmla="*/ 36 h 335"/>
                    <a:gd name="T14" fmla="*/ 8 w 551"/>
                    <a:gd name="T15" fmla="*/ 24 h 3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51" h="335">
                      <a:moveTo>
                        <a:pt x="8" y="24"/>
                      </a:moveTo>
                      <a:cubicBezTo>
                        <a:pt x="16" y="48"/>
                        <a:pt x="97" y="130"/>
                        <a:pt x="136" y="180"/>
                      </a:cubicBezTo>
                      <a:cubicBezTo>
                        <a:pt x="175" y="230"/>
                        <a:pt x="191" y="313"/>
                        <a:pt x="240" y="324"/>
                      </a:cubicBezTo>
                      <a:cubicBezTo>
                        <a:pt x="289" y="335"/>
                        <a:pt x="385" y="265"/>
                        <a:pt x="432" y="244"/>
                      </a:cubicBezTo>
                      <a:cubicBezTo>
                        <a:pt x="479" y="223"/>
                        <a:pt x="551" y="229"/>
                        <a:pt x="520" y="196"/>
                      </a:cubicBezTo>
                      <a:cubicBezTo>
                        <a:pt x="489" y="163"/>
                        <a:pt x="316" y="75"/>
                        <a:pt x="244" y="48"/>
                      </a:cubicBezTo>
                      <a:cubicBezTo>
                        <a:pt x="172" y="21"/>
                        <a:pt x="126" y="38"/>
                        <a:pt x="88" y="36"/>
                      </a:cubicBezTo>
                      <a:cubicBezTo>
                        <a:pt x="50" y="34"/>
                        <a:pt x="0" y="0"/>
                        <a:pt x="8" y="24"/>
                      </a:cubicBezTo>
                      <a:close/>
                    </a:path>
                  </a:pathLst>
                </a:custGeom>
                <a:solidFill>
                  <a:srgbClr val="FC62A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 name="Freeform 59"/>
                <p:cNvSpPr>
                  <a:spLocks/>
                </p:cNvSpPr>
                <p:nvPr/>
              </p:nvSpPr>
              <p:spPr bwMode="auto">
                <a:xfrm>
                  <a:off x="2272" y="1533"/>
                  <a:ext cx="763" cy="1162"/>
                </a:xfrm>
                <a:custGeom>
                  <a:avLst/>
                  <a:gdLst>
                    <a:gd name="T0" fmla="*/ 384 w 763"/>
                    <a:gd name="T1" fmla="*/ 1055 h 1162"/>
                    <a:gd name="T2" fmla="*/ 324 w 763"/>
                    <a:gd name="T3" fmla="*/ 1139 h 1162"/>
                    <a:gd name="T4" fmla="*/ 260 w 763"/>
                    <a:gd name="T5" fmla="*/ 1139 h 1162"/>
                    <a:gd name="T6" fmla="*/ 204 w 763"/>
                    <a:gd name="T7" fmla="*/ 1003 h 1162"/>
                    <a:gd name="T8" fmla="*/ 148 w 763"/>
                    <a:gd name="T9" fmla="*/ 739 h 1162"/>
                    <a:gd name="T10" fmla="*/ 52 w 763"/>
                    <a:gd name="T11" fmla="*/ 555 h 1162"/>
                    <a:gd name="T12" fmla="*/ 32 w 763"/>
                    <a:gd name="T13" fmla="*/ 287 h 1162"/>
                    <a:gd name="T14" fmla="*/ 0 w 763"/>
                    <a:gd name="T15" fmla="*/ 135 h 1162"/>
                    <a:gd name="T16" fmla="*/ 32 w 763"/>
                    <a:gd name="T17" fmla="*/ 51 h 1162"/>
                    <a:gd name="T18" fmla="*/ 180 w 763"/>
                    <a:gd name="T19" fmla="*/ 19 h 1162"/>
                    <a:gd name="T20" fmla="*/ 320 w 763"/>
                    <a:gd name="T21" fmla="*/ 163 h 1162"/>
                    <a:gd name="T22" fmla="*/ 416 w 763"/>
                    <a:gd name="T23" fmla="*/ 559 h 1162"/>
                    <a:gd name="T24" fmla="*/ 724 w 763"/>
                    <a:gd name="T25" fmla="*/ 783 h 1162"/>
                    <a:gd name="T26" fmla="*/ 652 w 763"/>
                    <a:gd name="T27" fmla="*/ 891 h 1162"/>
                    <a:gd name="T28" fmla="*/ 460 w 763"/>
                    <a:gd name="T29" fmla="*/ 911 h 1162"/>
                    <a:gd name="T30" fmla="*/ 384 w 763"/>
                    <a:gd name="T31" fmla="*/ 1055 h 116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63" h="1162">
                      <a:moveTo>
                        <a:pt x="384" y="1055"/>
                      </a:moveTo>
                      <a:cubicBezTo>
                        <a:pt x="361" y="1093"/>
                        <a:pt x="345" y="1125"/>
                        <a:pt x="324" y="1139"/>
                      </a:cubicBezTo>
                      <a:cubicBezTo>
                        <a:pt x="303" y="1153"/>
                        <a:pt x="280" y="1162"/>
                        <a:pt x="260" y="1139"/>
                      </a:cubicBezTo>
                      <a:cubicBezTo>
                        <a:pt x="240" y="1116"/>
                        <a:pt x="223" y="1070"/>
                        <a:pt x="204" y="1003"/>
                      </a:cubicBezTo>
                      <a:cubicBezTo>
                        <a:pt x="185" y="936"/>
                        <a:pt x="173" y="814"/>
                        <a:pt x="148" y="739"/>
                      </a:cubicBezTo>
                      <a:cubicBezTo>
                        <a:pt x="123" y="664"/>
                        <a:pt x="71" y="630"/>
                        <a:pt x="52" y="555"/>
                      </a:cubicBezTo>
                      <a:cubicBezTo>
                        <a:pt x="33" y="480"/>
                        <a:pt x="41" y="357"/>
                        <a:pt x="32" y="287"/>
                      </a:cubicBezTo>
                      <a:cubicBezTo>
                        <a:pt x="23" y="217"/>
                        <a:pt x="0" y="174"/>
                        <a:pt x="0" y="135"/>
                      </a:cubicBezTo>
                      <a:cubicBezTo>
                        <a:pt x="0" y="96"/>
                        <a:pt x="2" y="70"/>
                        <a:pt x="32" y="51"/>
                      </a:cubicBezTo>
                      <a:cubicBezTo>
                        <a:pt x="62" y="32"/>
                        <a:pt x="132" y="0"/>
                        <a:pt x="180" y="19"/>
                      </a:cubicBezTo>
                      <a:cubicBezTo>
                        <a:pt x="228" y="38"/>
                        <a:pt x="281" y="73"/>
                        <a:pt x="320" y="163"/>
                      </a:cubicBezTo>
                      <a:cubicBezTo>
                        <a:pt x="359" y="253"/>
                        <a:pt x="349" y="456"/>
                        <a:pt x="416" y="559"/>
                      </a:cubicBezTo>
                      <a:cubicBezTo>
                        <a:pt x="483" y="662"/>
                        <a:pt x="685" y="728"/>
                        <a:pt x="724" y="783"/>
                      </a:cubicBezTo>
                      <a:cubicBezTo>
                        <a:pt x="763" y="838"/>
                        <a:pt x="696" y="870"/>
                        <a:pt x="652" y="891"/>
                      </a:cubicBezTo>
                      <a:cubicBezTo>
                        <a:pt x="608" y="912"/>
                        <a:pt x="505" y="885"/>
                        <a:pt x="460" y="911"/>
                      </a:cubicBezTo>
                      <a:cubicBezTo>
                        <a:pt x="415" y="937"/>
                        <a:pt x="407" y="1017"/>
                        <a:pt x="384" y="1055"/>
                      </a:cubicBezTo>
                      <a:close/>
                    </a:path>
                  </a:pathLst>
                </a:custGeom>
                <a:gradFill rotWithShape="0">
                  <a:gsLst>
                    <a:gs pos="0">
                      <a:srgbClr val="C6336E"/>
                    </a:gs>
                    <a:gs pos="50000">
                      <a:srgbClr val="FB418C"/>
                    </a:gs>
                    <a:gs pos="100000">
                      <a:srgbClr val="C6336E"/>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3" name="Freeform 60"/>
                <p:cNvSpPr>
                  <a:spLocks/>
                </p:cNvSpPr>
                <p:nvPr/>
              </p:nvSpPr>
              <p:spPr bwMode="auto">
                <a:xfrm>
                  <a:off x="2005" y="1909"/>
                  <a:ext cx="590" cy="812"/>
                </a:xfrm>
                <a:custGeom>
                  <a:avLst/>
                  <a:gdLst>
                    <a:gd name="T0" fmla="*/ 587 w 590"/>
                    <a:gd name="T1" fmla="*/ 795 h 812"/>
                    <a:gd name="T2" fmla="*/ 539 w 590"/>
                    <a:gd name="T3" fmla="*/ 803 h 812"/>
                    <a:gd name="T4" fmla="*/ 431 w 590"/>
                    <a:gd name="T5" fmla="*/ 743 h 812"/>
                    <a:gd name="T6" fmla="*/ 351 w 590"/>
                    <a:gd name="T7" fmla="*/ 691 h 812"/>
                    <a:gd name="T8" fmla="*/ 279 w 590"/>
                    <a:gd name="T9" fmla="*/ 579 h 812"/>
                    <a:gd name="T10" fmla="*/ 263 w 590"/>
                    <a:gd name="T11" fmla="*/ 519 h 812"/>
                    <a:gd name="T12" fmla="*/ 259 w 590"/>
                    <a:gd name="T13" fmla="*/ 455 h 812"/>
                    <a:gd name="T14" fmla="*/ 235 w 590"/>
                    <a:gd name="T15" fmla="*/ 335 h 812"/>
                    <a:gd name="T16" fmla="*/ 199 w 590"/>
                    <a:gd name="T17" fmla="*/ 287 h 812"/>
                    <a:gd name="T18" fmla="*/ 123 w 590"/>
                    <a:gd name="T19" fmla="*/ 235 h 812"/>
                    <a:gd name="T20" fmla="*/ 55 w 590"/>
                    <a:gd name="T21" fmla="*/ 167 h 812"/>
                    <a:gd name="T22" fmla="*/ 39 w 590"/>
                    <a:gd name="T23" fmla="*/ 123 h 812"/>
                    <a:gd name="T24" fmla="*/ 11 w 590"/>
                    <a:gd name="T25" fmla="*/ 55 h 812"/>
                    <a:gd name="T26" fmla="*/ 103 w 590"/>
                    <a:gd name="T27" fmla="*/ 31 h 812"/>
                    <a:gd name="T28" fmla="*/ 215 w 590"/>
                    <a:gd name="T29" fmla="*/ 3 h 812"/>
                    <a:gd name="T30" fmla="*/ 335 w 590"/>
                    <a:gd name="T31" fmla="*/ 47 h 812"/>
                    <a:gd name="T32" fmla="*/ 367 w 590"/>
                    <a:gd name="T33" fmla="*/ 135 h 812"/>
                    <a:gd name="T34" fmla="*/ 371 w 590"/>
                    <a:gd name="T35" fmla="*/ 235 h 812"/>
                    <a:gd name="T36" fmla="*/ 431 w 590"/>
                    <a:gd name="T37" fmla="*/ 363 h 812"/>
                    <a:gd name="T38" fmla="*/ 475 w 590"/>
                    <a:gd name="T39" fmla="*/ 539 h 812"/>
                    <a:gd name="T40" fmla="*/ 479 w 590"/>
                    <a:gd name="T41" fmla="*/ 639 h 812"/>
                    <a:gd name="T42" fmla="*/ 515 w 590"/>
                    <a:gd name="T43" fmla="*/ 719 h 812"/>
                    <a:gd name="T44" fmla="*/ 555 w 590"/>
                    <a:gd name="T45" fmla="*/ 771 h 812"/>
                    <a:gd name="T46" fmla="*/ 587 w 590"/>
                    <a:gd name="T47" fmla="*/ 795 h 81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590" h="812">
                      <a:moveTo>
                        <a:pt x="587" y="795"/>
                      </a:moveTo>
                      <a:cubicBezTo>
                        <a:pt x="584" y="800"/>
                        <a:pt x="565" y="812"/>
                        <a:pt x="539" y="803"/>
                      </a:cubicBezTo>
                      <a:cubicBezTo>
                        <a:pt x="513" y="794"/>
                        <a:pt x="462" y="762"/>
                        <a:pt x="431" y="743"/>
                      </a:cubicBezTo>
                      <a:cubicBezTo>
                        <a:pt x="400" y="724"/>
                        <a:pt x="376" y="718"/>
                        <a:pt x="351" y="691"/>
                      </a:cubicBezTo>
                      <a:cubicBezTo>
                        <a:pt x="326" y="664"/>
                        <a:pt x="294" y="608"/>
                        <a:pt x="279" y="579"/>
                      </a:cubicBezTo>
                      <a:cubicBezTo>
                        <a:pt x="264" y="550"/>
                        <a:pt x="266" y="540"/>
                        <a:pt x="263" y="519"/>
                      </a:cubicBezTo>
                      <a:cubicBezTo>
                        <a:pt x="260" y="498"/>
                        <a:pt x="264" y="486"/>
                        <a:pt x="259" y="455"/>
                      </a:cubicBezTo>
                      <a:cubicBezTo>
                        <a:pt x="254" y="424"/>
                        <a:pt x="245" y="363"/>
                        <a:pt x="235" y="335"/>
                      </a:cubicBezTo>
                      <a:cubicBezTo>
                        <a:pt x="225" y="307"/>
                        <a:pt x="218" y="304"/>
                        <a:pt x="199" y="287"/>
                      </a:cubicBezTo>
                      <a:cubicBezTo>
                        <a:pt x="180" y="270"/>
                        <a:pt x="147" y="255"/>
                        <a:pt x="123" y="235"/>
                      </a:cubicBezTo>
                      <a:cubicBezTo>
                        <a:pt x="99" y="215"/>
                        <a:pt x="69" y="186"/>
                        <a:pt x="55" y="167"/>
                      </a:cubicBezTo>
                      <a:cubicBezTo>
                        <a:pt x="41" y="148"/>
                        <a:pt x="46" y="142"/>
                        <a:pt x="39" y="123"/>
                      </a:cubicBezTo>
                      <a:cubicBezTo>
                        <a:pt x="32" y="104"/>
                        <a:pt x="0" y="70"/>
                        <a:pt x="11" y="55"/>
                      </a:cubicBezTo>
                      <a:cubicBezTo>
                        <a:pt x="22" y="40"/>
                        <a:pt x="69" y="40"/>
                        <a:pt x="103" y="31"/>
                      </a:cubicBezTo>
                      <a:cubicBezTo>
                        <a:pt x="137" y="22"/>
                        <a:pt x="176" y="0"/>
                        <a:pt x="215" y="3"/>
                      </a:cubicBezTo>
                      <a:cubicBezTo>
                        <a:pt x="254" y="6"/>
                        <a:pt x="310" y="25"/>
                        <a:pt x="335" y="47"/>
                      </a:cubicBezTo>
                      <a:cubicBezTo>
                        <a:pt x="360" y="69"/>
                        <a:pt x="361" y="104"/>
                        <a:pt x="367" y="135"/>
                      </a:cubicBezTo>
                      <a:cubicBezTo>
                        <a:pt x="373" y="166"/>
                        <a:pt x="360" y="197"/>
                        <a:pt x="371" y="235"/>
                      </a:cubicBezTo>
                      <a:cubicBezTo>
                        <a:pt x="382" y="273"/>
                        <a:pt x="414" y="312"/>
                        <a:pt x="431" y="363"/>
                      </a:cubicBezTo>
                      <a:cubicBezTo>
                        <a:pt x="448" y="414"/>
                        <a:pt x="467" y="493"/>
                        <a:pt x="475" y="539"/>
                      </a:cubicBezTo>
                      <a:cubicBezTo>
                        <a:pt x="483" y="585"/>
                        <a:pt x="472" y="609"/>
                        <a:pt x="479" y="639"/>
                      </a:cubicBezTo>
                      <a:cubicBezTo>
                        <a:pt x="486" y="669"/>
                        <a:pt x="502" y="697"/>
                        <a:pt x="515" y="719"/>
                      </a:cubicBezTo>
                      <a:cubicBezTo>
                        <a:pt x="528" y="741"/>
                        <a:pt x="544" y="758"/>
                        <a:pt x="555" y="771"/>
                      </a:cubicBezTo>
                      <a:cubicBezTo>
                        <a:pt x="566" y="784"/>
                        <a:pt x="590" y="790"/>
                        <a:pt x="587" y="795"/>
                      </a:cubicBezTo>
                      <a:close/>
                    </a:path>
                  </a:pathLst>
                </a:custGeom>
                <a:gradFill rotWithShape="0">
                  <a:gsLst>
                    <a:gs pos="0">
                      <a:srgbClr val="FC7CB0"/>
                    </a:gs>
                    <a:gs pos="100000">
                      <a:srgbClr val="FB418C"/>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4" name="Freeform 61"/>
                <p:cNvSpPr>
                  <a:spLocks/>
                </p:cNvSpPr>
                <p:nvPr/>
              </p:nvSpPr>
              <p:spPr bwMode="auto">
                <a:xfrm>
                  <a:off x="2731" y="1183"/>
                  <a:ext cx="588" cy="434"/>
                </a:xfrm>
                <a:custGeom>
                  <a:avLst/>
                  <a:gdLst>
                    <a:gd name="T0" fmla="*/ 9 w 588"/>
                    <a:gd name="T1" fmla="*/ 65 h 434"/>
                    <a:gd name="T2" fmla="*/ 53 w 588"/>
                    <a:gd name="T3" fmla="*/ 37 h 434"/>
                    <a:gd name="T4" fmla="*/ 129 w 588"/>
                    <a:gd name="T5" fmla="*/ 1 h 434"/>
                    <a:gd name="T6" fmla="*/ 201 w 588"/>
                    <a:gd name="T7" fmla="*/ 33 h 434"/>
                    <a:gd name="T8" fmla="*/ 253 w 588"/>
                    <a:gd name="T9" fmla="*/ 97 h 434"/>
                    <a:gd name="T10" fmla="*/ 313 w 588"/>
                    <a:gd name="T11" fmla="*/ 173 h 434"/>
                    <a:gd name="T12" fmla="*/ 449 w 588"/>
                    <a:gd name="T13" fmla="*/ 229 h 434"/>
                    <a:gd name="T14" fmla="*/ 489 w 588"/>
                    <a:gd name="T15" fmla="*/ 321 h 434"/>
                    <a:gd name="T16" fmla="*/ 553 w 588"/>
                    <a:gd name="T17" fmla="*/ 373 h 434"/>
                    <a:gd name="T18" fmla="*/ 545 w 588"/>
                    <a:gd name="T19" fmla="*/ 421 h 434"/>
                    <a:gd name="T20" fmla="*/ 297 w 588"/>
                    <a:gd name="T21" fmla="*/ 297 h 434"/>
                    <a:gd name="T22" fmla="*/ 105 w 588"/>
                    <a:gd name="T23" fmla="*/ 165 h 434"/>
                    <a:gd name="T24" fmla="*/ 9 w 588"/>
                    <a:gd name="T25" fmla="*/ 65 h 43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88" h="434">
                      <a:moveTo>
                        <a:pt x="9" y="65"/>
                      </a:moveTo>
                      <a:cubicBezTo>
                        <a:pt x="0" y="44"/>
                        <a:pt x="33" y="48"/>
                        <a:pt x="53" y="37"/>
                      </a:cubicBezTo>
                      <a:cubicBezTo>
                        <a:pt x="73" y="26"/>
                        <a:pt x="104" y="2"/>
                        <a:pt x="129" y="1"/>
                      </a:cubicBezTo>
                      <a:cubicBezTo>
                        <a:pt x="154" y="0"/>
                        <a:pt x="180" y="17"/>
                        <a:pt x="201" y="33"/>
                      </a:cubicBezTo>
                      <a:cubicBezTo>
                        <a:pt x="222" y="49"/>
                        <a:pt x="234" y="74"/>
                        <a:pt x="253" y="97"/>
                      </a:cubicBezTo>
                      <a:cubicBezTo>
                        <a:pt x="272" y="120"/>
                        <a:pt x="280" y="151"/>
                        <a:pt x="313" y="173"/>
                      </a:cubicBezTo>
                      <a:cubicBezTo>
                        <a:pt x="346" y="195"/>
                        <a:pt x="420" y="204"/>
                        <a:pt x="449" y="229"/>
                      </a:cubicBezTo>
                      <a:cubicBezTo>
                        <a:pt x="478" y="254"/>
                        <a:pt x="472" y="297"/>
                        <a:pt x="489" y="321"/>
                      </a:cubicBezTo>
                      <a:cubicBezTo>
                        <a:pt x="506" y="345"/>
                        <a:pt x="544" y="356"/>
                        <a:pt x="553" y="373"/>
                      </a:cubicBezTo>
                      <a:cubicBezTo>
                        <a:pt x="562" y="390"/>
                        <a:pt x="588" y="434"/>
                        <a:pt x="545" y="421"/>
                      </a:cubicBezTo>
                      <a:cubicBezTo>
                        <a:pt x="502" y="408"/>
                        <a:pt x="370" y="340"/>
                        <a:pt x="297" y="297"/>
                      </a:cubicBezTo>
                      <a:cubicBezTo>
                        <a:pt x="224" y="254"/>
                        <a:pt x="152" y="204"/>
                        <a:pt x="105" y="165"/>
                      </a:cubicBezTo>
                      <a:cubicBezTo>
                        <a:pt x="58" y="126"/>
                        <a:pt x="18" y="86"/>
                        <a:pt x="9" y="65"/>
                      </a:cubicBezTo>
                      <a:close/>
                    </a:path>
                  </a:pathLst>
                </a:custGeom>
                <a:solidFill>
                  <a:srgbClr val="FB418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5" name="Freeform 62"/>
                <p:cNvSpPr>
                  <a:spLocks/>
                </p:cNvSpPr>
                <p:nvPr/>
              </p:nvSpPr>
              <p:spPr bwMode="auto">
                <a:xfrm>
                  <a:off x="2085" y="1223"/>
                  <a:ext cx="884" cy="446"/>
                </a:xfrm>
                <a:custGeom>
                  <a:avLst/>
                  <a:gdLst>
                    <a:gd name="T0" fmla="*/ 195 w 884"/>
                    <a:gd name="T1" fmla="*/ 445 h 446"/>
                    <a:gd name="T2" fmla="*/ 227 w 884"/>
                    <a:gd name="T3" fmla="*/ 385 h 446"/>
                    <a:gd name="T4" fmla="*/ 283 w 884"/>
                    <a:gd name="T5" fmla="*/ 353 h 446"/>
                    <a:gd name="T6" fmla="*/ 375 w 884"/>
                    <a:gd name="T7" fmla="*/ 333 h 446"/>
                    <a:gd name="T8" fmla="*/ 483 w 884"/>
                    <a:gd name="T9" fmla="*/ 285 h 446"/>
                    <a:gd name="T10" fmla="*/ 627 w 884"/>
                    <a:gd name="T11" fmla="*/ 329 h 446"/>
                    <a:gd name="T12" fmla="*/ 851 w 884"/>
                    <a:gd name="T13" fmla="*/ 253 h 446"/>
                    <a:gd name="T14" fmla="*/ 823 w 884"/>
                    <a:gd name="T15" fmla="*/ 197 h 446"/>
                    <a:gd name="T16" fmla="*/ 731 w 884"/>
                    <a:gd name="T17" fmla="*/ 101 h 446"/>
                    <a:gd name="T18" fmla="*/ 619 w 884"/>
                    <a:gd name="T19" fmla="*/ 29 h 446"/>
                    <a:gd name="T20" fmla="*/ 487 w 884"/>
                    <a:gd name="T21" fmla="*/ 17 h 446"/>
                    <a:gd name="T22" fmla="*/ 427 w 884"/>
                    <a:gd name="T23" fmla="*/ 5 h 446"/>
                    <a:gd name="T24" fmla="*/ 351 w 884"/>
                    <a:gd name="T25" fmla="*/ 45 h 446"/>
                    <a:gd name="T26" fmla="*/ 263 w 884"/>
                    <a:gd name="T27" fmla="*/ 49 h 446"/>
                    <a:gd name="T28" fmla="*/ 183 w 884"/>
                    <a:gd name="T29" fmla="*/ 129 h 446"/>
                    <a:gd name="T30" fmla="*/ 99 w 884"/>
                    <a:gd name="T31" fmla="*/ 209 h 446"/>
                    <a:gd name="T32" fmla="*/ 23 w 884"/>
                    <a:gd name="T33" fmla="*/ 301 h 446"/>
                    <a:gd name="T34" fmla="*/ 19 w 884"/>
                    <a:gd name="T35" fmla="*/ 357 h 446"/>
                    <a:gd name="T36" fmla="*/ 139 w 884"/>
                    <a:gd name="T37" fmla="*/ 389 h 446"/>
                    <a:gd name="T38" fmla="*/ 195 w 884"/>
                    <a:gd name="T39" fmla="*/ 445 h 44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84" h="446">
                      <a:moveTo>
                        <a:pt x="195" y="445"/>
                      </a:moveTo>
                      <a:cubicBezTo>
                        <a:pt x="210" y="444"/>
                        <a:pt x="212" y="400"/>
                        <a:pt x="227" y="385"/>
                      </a:cubicBezTo>
                      <a:cubicBezTo>
                        <a:pt x="242" y="370"/>
                        <a:pt x="258" y="362"/>
                        <a:pt x="283" y="353"/>
                      </a:cubicBezTo>
                      <a:cubicBezTo>
                        <a:pt x="308" y="344"/>
                        <a:pt x="342" y="344"/>
                        <a:pt x="375" y="333"/>
                      </a:cubicBezTo>
                      <a:cubicBezTo>
                        <a:pt x="408" y="322"/>
                        <a:pt x="441" y="286"/>
                        <a:pt x="483" y="285"/>
                      </a:cubicBezTo>
                      <a:cubicBezTo>
                        <a:pt x="525" y="284"/>
                        <a:pt x="566" y="334"/>
                        <a:pt x="627" y="329"/>
                      </a:cubicBezTo>
                      <a:cubicBezTo>
                        <a:pt x="688" y="324"/>
                        <a:pt x="818" y="275"/>
                        <a:pt x="851" y="253"/>
                      </a:cubicBezTo>
                      <a:cubicBezTo>
                        <a:pt x="884" y="231"/>
                        <a:pt x="843" y="222"/>
                        <a:pt x="823" y="197"/>
                      </a:cubicBezTo>
                      <a:cubicBezTo>
                        <a:pt x="803" y="172"/>
                        <a:pt x="765" y="129"/>
                        <a:pt x="731" y="101"/>
                      </a:cubicBezTo>
                      <a:cubicBezTo>
                        <a:pt x="697" y="73"/>
                        <a:pt x="660" y="43"/>
                        <a:pt x="619" y="29"/>
                      </a:cubicBezTo>
                      <a:cubicBezTo>
                        <a:pt x="578" y="15"/>
                        <a:pt x="519" y="21"/>
                        <a:pt x="487" y="17"/>
                      </a:cubicBezTo>
                      <a:cubicBezTo>
                        <a:pt x="455" y="13"/>
                        <a:pt x="450" y="0"/>
                        <a:pt x="427" y="5"/>
                      </a:cubicBezTo>
                      <a:cubicBezTo>
                        <a:pt x="404" y="10"/>
                        <a:pt x="378" y="38"/>
                        <a:pt x="351" y="45"/>
                      </a:cubicBezTo>
                      <a:cubicBezTo>
                        <a:pt x="324" y="52"/>
                        <a:pt x="291" y="35"/>
                        <a:pt x="263" y="49"/>
                      </a:cubicBezTo>
                      <a:cubicBezTo>
                        <a:pt x="235" y="63"/>
                        <a:pt x="210" y="102"/>
                        <a:pt x="183" y="129"/>
                      </a:cubicBezTo>
                      <a:cubicBezTo>
                        <a:pt x="156" y="156"/>
                        <a:pt x="126" y="180"/>
                        <a:pt x="99" y="209"/>
                      </a:cubicBezTo>
                      <a:cubicBezTo>
                        <a:pt x="72" y="238"/>
                        <a:pt x="36" y="276"/>
                        <a:pt x="23" y="301"/>
                      </a:cubicBezTo>
                      <a:cubicBezTo>
                        <a:pt x="10" y="326"/>
                        <a:pt x="0" y="342"/>
                        <a:pt x="19" y="357"/>
                      </a:cubicBezTo>
                      <a:cubicBezTo>
                        <a:pt x="38" y="372"/>
                        <a:pt x="111" y="374"/>
                        <a:pt x="139" y="389"/>
                      </a:cubicBezTo>
                      <a:cubicBezTo>
                        <a:pt x="167" y="404"/>
                        <a:pt x="180" y="446"/>
                        <a:pt x="195" y="445"/>
                      </a:cubicBezTo>
                      <a:close/>
                    </a:path>
                  </a:pathLst>
                </a:custGeom>
                <a:gradFill rotWithShape="0">
                  <a:gsLst>
                    <a:gs pos="0">
                      <a:srgbClr val="FC7CB0"/>
                    </a:gs>
                    <a:gs pos="100000">
                      <a:srgbClr val="FB418C"/>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6" name="Freeform 63"/>
                <p:cNvSpPr>
                  <a:spLocks/>
                </p:cNvSpPr>
                <p:nvPr/>
              </p:nvSpPr>
              <p:spPr bwMode="auto">
                <a:xfrm>
                  <a:off x="2071" y="1200"/>
                  <a:ext cx="547" cy="823"/>
                </a:xfrm>
                <a:custGeom>
                  <a:avLst/>
                  <a:gdLst>
                    <a:gd name="T0" fmla="*/ 537 w 547"/>
                    <a:gd name="T1" fmla="*/ 28 h 823"/>
                    <a:gd name="T2" fmla="*/ 437 w 547"/>
                    <a:gd name="T3" fmla="*/ 4 h 823"/>
                    <a:gd name="T4" fmla="*/ 369 w 547"/>
                    <a:gd name="T5" fmla="*/ 52 h 823"/>
                    <a:gd name="T6" fmla="*/ 269 w 547"/>
                    <a:gd name="T7" fmla="*/ 68 h 823"/>
                    <a:gd name="T8" fmla="*/ 157 w 547"/>
                    <a:gd name="T9" fmla="*/ 168 h 823"/>
                    <a:gd name="T10" fmla="*/ 61 w 547"/>
                    <a:gd name="T11" fmla="*/ 248 h 823"/>
                    <a:gd name="T12" fmla="*/ 25 w 547"/>
                    <a:gd name="T13" fmla="*/ 328 h 823"/>
                    <a:gd name="T14" fmla="*/ 17 w 547"/>
                    <a:gd name="T15" fmla="*/ 392 h 823"/>
                    <a:gd name="T16" fmla="*/ 125 w 547"/>
                    <a:gd name="T17" fmla="*/ 412 h 823"/>
                    <a:gd name="T18" fmla="*/ 193 w 547"/>
                    <a:gd name="T19" fmla="*/ 504 h 823"/>
                    <a:gd name="T20" fmla="*/ 257 w 547"/>
                    <a:gd name="T21" fmla="*/ 636 h 823"/>
                    <a:gd name="T22" fmla="*/ 253 w 547"/>
                    <a:gd name="T23" fmla="*/ 740 h 823"/>
                    <a:gd name="T24" fmla="*/ 201 w 547"/>
                    <a:gd name="T25" fmla="*/ 812 h 823"/>
                    <a:gd name="T26" fmla="*/ 241 w 547"/>
                    <a:gd name="T27" fmla="*/ 808 h 823"/>
                    <a:gd name="T28" fmla="*/ 301 w 547"/>
                    <a:gd name="T29" fmla="*/ 768 h 823"/>
                    <a:gd name="T30" fmla="*/ 285 w 547"/>
                    <a:gd name="T31" fmla="*/ 704 h 823"/>
                    <a:gd name="T32" fmla="*/ 305 w 547"/>
                    <a:gd name="T33" fmla="*/ 636 h 823"/>
                    <a:gd name="T34" fmla="*/ 237 w 547"/>
                    <a:gd name="T35" fmla="*/ 556 h 823"/>
                    <a:gd name="T36" fmla="*/ 229 w 547"/>
                    <a:gd name="T37" fmla="*/ 476 h 823"/>
                    <a:gd name="T38" fmla="*/ 177 w 547"/>
                    <a:gd name="T39" fmla="*/ 424 h 823"/>
                    <a:gd name="T40" fmla="*/ 161 w 547"/>
                    <a:gd name="T41" fmla="*/ 388 h 823"/>
                    <a:gd name="T42" fmla="*/ 65 w 547"/>
                    <a:gd name="T43" fmla="*/ 372 h 823"/>
                    <a:gd name="T44" fmla="*/ 45 w 547"/>
                    <a:gd name="T45" fmla="*/ 356 h 823"/>
                    <a:gd name="T46" fmla="*/ 69 w 547"/>
                    <a:gd name="T47" fmla="*/ 296 h 823"/>
                    <a:gd name="T48" fmla="*/ 125 w 547"/>
                    <a:gd name="T49" fmla="*/ 268 h 823"/>
                    <a:gd name="T50" fmla="*/ 169 w 547"/>
                    <a:gd name="T51" fmla="*/ 248 h 823"/>
                    <a:gd name="T52" fmla="*/ 161 w 547"/>
                    <a:gd name="T53" fmla="*/ 200 h 823"/>
                    <a:gd name="T54" fmla="*/ 213 w 547"/>
                    <a:gd name="T55" fmla="*/ 152 h 823"/>
                    <a:gd name="T56" fmla="*/ 249 w 547"/>
                    <a:gd name="T57" fmla="*/ 100 h 823"/>
                    <a:gd name="T58" fmla="*/ 305 w 547"/>
                    <a:gd name="T59" fmla="*/ 80 h 823"/>
                    <a:gd name="T60" fmla="*/ 385 w 547"/>
                    <a:gd name="T61" fmla="*/ 84 h 823"/>
                    <a:gd name="T62" fmla="*/ 441 w 547"/>
                    <a:gd name="T63" fmla="*/ 36 h 823"/>
                    <a:gd name="T64" fmla="*/ 497 w 547"/>
                    <a:gd name="T65" fmla="*/ 52 h 823"/>
                    <a:gd name="T66" fmla="*/ 537 w 547"/>
                    <a:gd name="T67" fmla="*/ 28 h 82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547" h="823">
                      <a:moveTo>
                        <a:pt x="537" y="28"/>
                      </a:moveTo>
                      <a:cubicBezTo>
                        <a:pt x="527" y="20"/>
                        <a:pt x="465" y="0"/>
                        <a:pt x="437" y="4"/>
                      </a:cubicBezTo>
                      <a:cubicBezTo>
                        <a:pt x="409" y="8"/>
                        <a:pt x="397" y="41"/>
                        <a:pt x="369" y="52"/>
                      </a:cubicBezTo>
                      <a:cubicBezTo>
                        <a:pt x="341" y="63"/>
                        <a:pt x="304" y="49"/>
                        <a:pt x="269" y="68"/>
                      </a:cubicBezTo>
                      <a:cubicBezTo>
                        <a:pt x="234" y="87"/>
                        <a:pt x="192" y="138"/>
                        <a:pt x="157" y="168"/>
                      </a:cubicBezTo>
                      <a:cubicBezTo>
                        <a:pt x="122" y="198"/>
                        <a:pt x="83" y="221"/>
                        <a:pt x="61" y="248"/>
                      </a:cubicBezTo>
                      <a:cubicBezTo>
                        <a:pt x="39" y="275"/>
                        <a:pt x="32" y="304"/>
                        <a:pt x="25" y="328"/>
                      </a:cubicBezTo>
                      <a:cubicBezTo>
                        <a:pt x="18" y="352"/>
                        <a:pt x="0" y="378"/>
                        <a:pt x="17" y="392"/>
                      </a:cubicBezTo>
                      <a:cubicBezTo>
                        <a:pt x="34" y="406"/>
                        <a:pt x="96" y="393"/>
                        <a:pt x="125" y="412"/>
                      </a:cubicBezTo>
                      <a:cubicBezTo>
                        <a:pt x="154" y="431"/>
                        <a:pt x="171" y="467"/>
                        <a:pt x="193" y="504"/>
                      </a:cubicBezTo>
                      <a:cubicBezTo>
                        <a:pt x="215" y="541"/>
                        <a:pt x="247" y="597"/>
                        <a:pt x="257" y="636"/>
                      </a:cubicBezTo>
                      <a:cubicBezTo>
                        <a:pt x="267" y="675"/>
                        <a:pt x="262" y="711"/>
                        <a:pt x="253" y="740"/>
                      </a:cubicBezTo>
                      <a:cubicBezTo>
                        <a:pt x="244" y="769"/>
                        <a:pt x="203" y="801"/>
                        <a:pt x="201" y="812"/>
                      </a:cubicBezTo>
                      <a:cubicBezTo>
                        <a:pt x="199" y="823"/>
                        <a:pt x="224" y="815"/>
                        <a:pt x="241" y="808"/>
                      </a:cubicBezTo>
                      <a:cubicBezTo>
                        <a:pt x="258" y="801"/>
                        <a:pt x="294" y="785"/>
                        <a:pt x="301" y="768"/>
                      </a:cubicBezTo>
                      <a:cubicBezTo>
                        <a:pt x="308" y="751"/>
                        <a:pt x="284" y="726"/>
                        <a:pt x="285" y="704"/>
                      </a:cubicBezTo>
                      <a:cubicBezTo>
                        <a:pt x="286" y="682"/>
                        <a:pt x="313" y="661"/>
                        <a:pt x="305" y="636"/>
                      </a:cubicBezTo>
                      <a:cubicBezTo>
                        <a:pt x="297" y="611"/>
                        <a:pt x="250" y="583"/>
                        <a:pt x="237" y="556"/>
                      </a:cubicBezTo>
                      <a:cubicBezTo>
                        <a:pt x="224" y="529"/>
                        <a:pt x="239" y="498"/>
                        <a:pt x="229" y="476"/>
                      </a:cubicBezTo>
                      <a:cubicBezTo>
                        <a:pt x="219" y="454"/>
                        <a:pt x="188" y="439"/>
                        <a:pt x="177" y="424"/>
                      </a:cubicBezTo>
                      <a:cubicBezTo>
                        <a:pt x="166" y="409"/>
                        <a:pt x="180" y="397"/>
                        <a:pt x="161" y="388"/>
                      </a:cubicBezTo>
                      <a:cubicBezTo>
                        <a:pt x="142" y="379"/>
                        <a:pt x="84" y="377"/>
                        <a:pt x="65" y="372"/>
                      </a:cubicBezTo>
                      <a:cubicBezTo>
                        <a:pt x="46" y="367"/>
                        <a:pt x="44" y="369"/>
                        <a:pt x="45" y="356"/>
                      </a:cubicBezTo>
                      <a:cubicBezTo>
                        <a:pt x="46" y="343"/>
                        <a:pt x="56" y="311"/>
                        <a:pt x="69" y="296"/>
                      </a:cubicBezTo>
                      <a:cubicBezTo>
                        <a:pt x="82" y="281"/>
                        <a:pt x="108" y="276"/>
                        <a:pt x="125" y="268"/>
                      </a:cubicBezTo>
                      <a:cubicBezTo>
                        <a:pt x="142" y="260"/>
                        <a:pt x="163" y="259"/>
                        <a:pt x="169" y="248"/>
                      </a:cubicBezTo>
                      <a:cubicBezTo>
                        <a:pt x="175" y="237"/>
                        <a:pt x="154" y="216"/>
                        <a:pt x="161" y="200"/>
                      </a:cubicBezTo>
                      <a:cubicBezTo>
                        <a:pt x="168" y="184"/>
                        <a:pt x="198" y="169"/>
                        <a:pt x="213" y="152"/>
                      </a:cubicBezTo>
                      <a:cubicBezTo>
                        <a:pt x="228" y="135"/>
                        <a:pt x="234" y="112"/>
                        <a:pt x="249" y="100"/>
                      </a:cubicBezTo>
                      <a:cubicBezTo>
                        <a:pt x="264" y="88"/>
                        <a:pt x="282" y="83"/>
                        <a:pt x="305" y="80"/>
                      </a:cubicBezTo>
                      <a:cubicBezTo>
                        <a:pt x="328" y="77"/>
                        <a:pt x="362" y="91"/>
                        <a:pt x="385" y="84"/>
                      </a:cubicBezTo>
                      <a:cubicBezTo>
                        <a:pt x="408" y="77"/>
                        <a:pt x="422" y="41"/>
                        <a:pt x="441" y="36"/>
                      </a:cubicBezTo>
                      <a:cubicBezTo>
                        <a:pt x="460" y="31"/>
                        <a:pt x="482" y="53"/>
                        <a:pt x="497" y="52"/>
                      </a:cubicBezTo>
                      <a:cubicBezTo>
                        <a:pt x="512" y="51"/>
                        <a:pt x="547" y="36"/>
                        <a:pt x="537" y="28"/>
                      </a:cubicBezTo>
                      <a:close/>
                    </a:path>
                  </a:pathLst>
                </a:custGeom>
                <a:solidFill>
                  <a:srgbClr val="FDB1D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7" name="Freeform 64"/>
                <p:cNvSpPr>
                  <a:spLocks/>
                </p:cNvSpPr>
                <p:nvPr/>
              </p:nvSpPr>
              <p:spPr bwMode="auto">
                <a:xfrm>
                  <a:off x="2523" y="2021"/>
                  <a:ext cx="466" cy="317"/>
                </a:xfrm>
                <a:custGeom>
                  <a:avLst/>
                  <a:gdLst>
                    <a:gd name="T0" fmla="*/ 21 w 466"/>
                    <a:gd name="T1" fmla="*/ 23 h 317"/>
                    <a:gd name="T2" fmla="*/ 25 w 466"/>
                    <a:gd name="T3" fmla="*/ 91 h 317"/>
                    <a:gd name="T4" fmla="*/ 49 w 466"/>
                    <a:gd name="T5" fmla="*/ 119 h 317"/>
                    <a:gd name="T6" fmla="*/ 21 w 466"/>
                    <a:gd name="T7" fmla="*/ 151 h 317"/>
                    <a:gd name="T8" fmla="*/ 77 w 466"/>
                    <a:gd name="T9" fmla="*/ 151 h 317"/>
                    <a:gd name="T10" fmla="*/ 121 w 466"/>
                    <a:gd name="T11" fmla="*/ 147 h 317"/>
                    <a:gd name="T12" fmla="*/ 89 w 466"/>
                    <a:gd name="T13" fmla="*/ 203 h 317"/>
                    <a:gd name="T14" fmla="*/ 141 w 466"/>
                    <a:gd name="T15" fmla="*/ 215 h 317"/>
                    <a:gd name="T16" fmla="*/ 169 w 466"/>
                    <a:gd name="T17" fmla="*/ 223 h 317"/>
                    <a:gd name="T18" fmla="*/ 173 w 466"/>
                    <a:gd name="T19" fmla="*/ 259 h 317"/>
                    <a:gd name="T20" fmla="*/ 253 w 466"/>
                    <a:gd name="T21" fmla="*/ 299 h 317"/>
                    <a:gd name="T22" fmla="*/ 325 w 466"/>
                    <a:gd name="T23" fmla="*/ 315 h 317"/>
                    <a:gd name="T24" fmla="*/ 389 w 466"/>
                    <a:gd name="T25" fmla="*/ 307 h 317"/>
                    <a:gd name="T26" fmla="*/ 461 w 466"/>
                    <a:gd name="T27" fmla="*/ 295 h 317"/>
                    <a:gd name="T28" fmla="*/ 361 w 466"/>
                    <a:gd name="T29" fmla="*/ 175 h 317"/>
                    <a:gd name="T30" fmla="*/ 261 w 466"/>
                    <a:gd name="T31" fmla="*/ 87 h 317"/>
                    <a:gd name="T32" fmla="*/ 153 w 466"/>
                    <a:gd name="T33" fmla="*/ 11 h 317"/>
                    <a:gd name="T34" fmla="*/ 21 w 466"/>
                    <a:gd name="T35" fmla="*/ 23 h 3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66" h="317">
                      <a:moveTo>
                        <a:pt x="21" y="23"/>
                      </a:moveTo>
                      <a:cubicBezTo>
                        <a:pt x="0" y="36"/>
                        <a:pt x="20" y="75"/>
                        <a:pt x="25" y="91"/>
                      </a:cubicBezTo>
                      <a:cubicBezTo>
                        <a:pt x="30" y="107"/>
                        <a:pt x="50" y="109"/>
                        <a:pt x="49" y="119"/>
                      </a:cubicBezTo>
                      <a:cubicBezTo>
                        <a:pt x="48" y="129"/>
                        <a:pt x="16" y="146"/>
                        <a:pt x="21" y="151"/>
                      </a:cubicBezTo>
                      <a:cubicBezTo>
                        <a:pt x="26" y="156"/>
                        <a:pt x="60" y="152"/>
                        <a:pt x="77" y="151"/>
                      </a:cubicBezTo>
                      <a:cubicBezTo>
                        <a:pt x="94" y="150"/>
                        <a:pt x="119" y="138"/>
                        <a:pt x="121" y="147"/>
                      </a:cubicBezTo>
                      <a:cubicBezTo>
                        <a:pt x="123" y="156"/>
                        <a:pt x="86" y="192"/>
                        <a:pt x="89" y="203"/>
                      </a:cubicBezTo>
                      <a:cubicBezTo>
                        <a:pt x="92" y="214"/>
                        <a:pt x="128" y="212"/>
                        <a:pt x="141" y="215"/>
                      </a:cubicBezTo>
                      <a:cubicBezTo>
                        <a:pt x="154" y="218"/>
                        <a:pt x="164" y="216"/>
                        <a:pt x="169" y="223"/>
                      </a:cubicBezTo>
                      <a:cubicBezTo>
                        <a:pt x="174" y="230"/>
                        <a:pt x="159" y="246"/>
                        <a:pt x="173" y="259"/>
                      </a:cubicBezTo>
                      <a:cubicBezTo>
                        <a:pt x="187" y="272"/>
                        <a:pt x="228" y="290"/>
                        <a:pt x="253" y="299"/>
                      </a:cubicBezTo>
                      <a:cubicBezTo>
                        <a:pt x="278" y="308"/>
                        <a:pt x="302" y="314"/>
                        <a:pt x="325" y="315"/>
                      </a:cubicBezTo>
                      <a:cubicBezTo>
                        <a:pt x="348" y="316"/>
                        <a:pt x="366" y="310"/>
                        <a:pt x="389" y="307"/>
                      </a:cubicBezTo>
                      <a:cubicBezTo>
                        <a:pt x="412" y="304"/>
                        <a:pt x="466" y="317"/>
                        <a:pt x="461" y="295"/>
                      </a:cubicBezTo>
                      <a:cubicBezTo>
                        <a:pt x="456" y="273"/>
                        <a:pt x="394" y="210"/>
                        <a:pt x="361" y="175"/>
                      </a:cubicBezTo>
                      <a:cubicBezTo>
                        <a:pt x="328" y="140"/>
                        <a:pt x="296" y="114"/>
                        <a:pt x="261" y="87"/>
                      </a:cubicBezTo>
                      <a:cubicBezTo>
                        <a:pt x="226" y="60"/>
                        <a:pt x="192" y="22"/>
                        <a:pt x="153" y="11"/>
                      </a:cubicBezTo>
                      <a:cubicBezTo>
                        <a:pt x="114" y="0"/>
                        <a:pt x="42" y="10"/>
                        <a:pt x="21" y="23"/>
                      </a:cubicBezTo>
                      <a:close/>
                    </a:path>
                  </a:pathLst>
                </a:custGeom>
                <a:solidFill>
                  <a:srgbClr val="FC7CB0"/>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8" name="Freeform 65"/>
                <p:cNvSpPr>
                  <a:spLocks/>
                </p:cNvSpPr>
                <p:nvPr/>
              </p:nvSpPr>
              <p:spPr bwMode="auto">
                <a:xfrm>
                  <a:off x="2403" y="1707"/>
                  <a:ext cx="336" cy="384"/>
                </a:xfrm>
                <a:custGeom>
                  <a:avLst/>
                  <a:gdLst>
                    <a:gd name="T0" fmla="*/ 149 w 336"/>
                    <a:gd name="T1" fmla="*/ 13 h 384"/>
                    <a:gd name="T2" fmla="*/ 53 w 336"/>
                    <a:gd name="T3" fmla="*/ 93 h 384"/>
                    <a:gd name="T4" fmla="*/ 1 w 336"/>
                    <a:gd name="T5" fmla="*/ 185 h 384"/>
                    <a:gd name="T6" fmla="*/ 49 w 336"/>
                    <a:gd name="T7" fmla="*/ 189 h 384"/>
                    <a:gd name="T8" fmla="*/ 125 w 336"/>
                    <a:gd name="T9" fmla="*/ 165 h 384"/>
                    <a:gd name="T10" fmla="*/ 61 w 336"/>
                    <a:gd name="T11" fmla="*/ 241 h 384"/>
                    <a:gd name="T12" fmla="*/ 105 w 336"/>
                    <a:gd name="T13" fmla="*/ 277 h 384"/>
                    <a:gd name="T14" fmla="*/ 81 w 336"/>
                    <a:gd name="T15" fmla="*/ 341 h 384"/>
                    <a:gd name="T16" fmla="*/ 157 w 336"/>
                    <a:gd name="T17" fmla="*/ 349 h 384"/>
                    <a:gd name="T18" fmla="*/ 185 w 336"/>
                    <a:gd name="T19" fmla="*/ 381 h 384"/>
                    <a:gd name="T20" fmla="*/ 269 w 336"/>
                    <a:gd name="T21" fmla="*/ 333 h 384"/>
                    <a:gd name="T22" fmla="*/ 329 w 336"/>
                    <a:gd name="T23" fmla="*/ 233 h 384"/>
                    <a:gd name="T24" fmla="*/ 309 w 336"/>
                    <a:gd name="T25" fmla="*/ 125 h 384"/>
                    <a:gd name="T26" fmla="*/ 245 w 336"/>
                    <a:gd name="T27" fmla="*/ 81 h 384"/>
                    <a:gd name="T28" fmla="*/ 201 w 336"/>
                    <a:gd name="T29" fmla="*/ 13 h 384"/>
                    <a:gd name="T30" fmla="*/ 149 w 336"/>
                    <a:gd name="T31" fmla="*/ 13 h 38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36" h="384">
                      <a:moveTo>
                        <a:pt x="149" y="13"/>
                      </a:moveTo>
                      <a:cubicBezTo>
                        <a:pt x="124" y="26"/>
                        <a:pt x="78" y="64"/>
                        <a:pt x="53" y="93"/>
                      </a:cubicBezTo>
                      <a:cubicBezTo>
                        <a:pt x="28" y="122"/>
                        <a:pt x="2" y="169"/>
                        <a:pt x="1" y="185"/>
                      </a:cubicBezTo>
                      <a:cubicBezTo>
                        <a:pt x="0" y="201"/>
                        <a:pt x="28" y="192"/>
                        <a:pt x="49" y="189"/>
                      </a:cubicBezTo>
                      <a:cubicBezTo>
                        <a:pt x="70" y="186"/>
                        <a:pt x="123" y="156"/>
                        <a:pt x="125" y="165"/>
                      </a:cubicBezTo>
                      <a:cubicBezTo>
                        <a:pt x="127" y="174"/>
                        <a:pt x="64" y="222"/>
                        <a:pt x="61" y="241"/>
                      </a:cubicBezTo>
                      <a:cubicBezTo>
                        <a:pt x="58" y="260"/>
                        <a:pt x="102" y="260"/>
                        <a:pt x="105" y="277"/>
                      </a:cubicBezTo>
                      <a:cubicBezTo>
                        <a:pt x="108" y="294"/>
                        <a:pt x="72" y="329"/>
                        <a:pt x="81" y="341"/>
                      </a:cubicBezTo>
                      <a:cubicBezTo>
                        <a:pt x="90" y="353"/>
                        <a:pt x="140" y="342"/>
                        <a:pt x="157" y="349"/>
                      </a:cubicBezTo>
                      <a:cubicBezTo>
                        <a:pt x="174" y="356"/>
                        <a:pt x="166" y="384"/>
                        <a:pt x="185" y="381"/>
                      </a:cubicBezTo>
                      <a:cubicBezTo>
                        <a:pt x="204" y="378"/>
                        <a:pt x="245" y="358"/>
                        <a:pt x="269" y="333"/>
                      </a:cubicBezTo>
                      <a:cubicBezTo>
                        <a:pt x="293" y="308"/>
                        <a:pt x="322" y="268"/>
                        <a:pt x="329" y="233"/>
                      </a:cubicBezTo>
                      <a:cubicBezTo>
                        <a:pt x="336" y="198"/>
                        <a:pt x="323" y="150"/>
                        <a:pt x="309" y="125"/>
                      </a:cubicBezTo>
                      <a:cubicBezTo>
                        <a:pt x="295" y="100"/>
                        <a:pt x="263" y="100"/>
                        <a:pt x="245" y="81"/>
                      </a:cubicBezTo>
                      <a:cubicBezTo>
                        <a:pt x="227" y="62"/>
                        <a:pt x="216" y="24"/>
                        <a:pt x="201" y="13"/>
                      </a:cubicBezTo>
                      <a:cubicBezTo>
                        <a:pt x="186" y="2"/>
                        <a:pt x="174" y="0"/>
                        <a:pt x="149" y="13"/>
                      </a:cubicBezTo>
                      <a:close/>
                    </a:path>
                  </a:pathLst>
                </a:custGeom>
                <a:gradFill rotWithShape="0">
                  <a:gsLst>
                    <a:gs pos="0">
                      <a:srgbClr val="FED6E6"/>
                    </a:gs>
                    <a:gs pos="100000">
                      <a:srgbClr val="FB418C"/>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9" name="Freeform 66"/>
                <p:cNvSpPr>
                  <a:spLocks/>
                </p:cNvSpPr>
                <p:nvPr/>
              </p:nvSpPr>
              <p:spPr bwMode="auto">
                <a:xfrm>
                  <a:off x="2353" y="1425"/>
                  <a:ext cx="367" cy="187"/>
                </a:xfrm>
                <a:custGeom>
                  <a:avLst/>
                  <a:gdLst>
                    <a:gd name="T0" fmla="*/ 15 w 367"/>
                    <a:gd name="T1" fmla="*/ 143 h 187"/>
                    <a:gd name="T2" fmla="*/ 55 w 367"/>
                    <a:gd name="T3" fmla="*/ 99 h 187"/>
                    <a:gd name="T4" fmla="*/ 163 w 367"/>
                    <a:gd name="T5" fmla="*/ 67 h 187"/>
                    <a:gd name="T6" fmla="*/ 239 w 367"/>
                    <a:gd name="T7" fmla="*/ 3 h 187"/>
                    <a:gd name="T8" fmla="*/ 291 w 367"/>
                    <a:gd name="T9" fmla="*/ 47 h 187"/>
                    <a:gd name="T10" fmla="*/ 367 w 367"/>
                    <a:gd name="T11" fmla="*/ 99 h 187"/>
                    <a:gd name="T12" fmla="*/ 291 w 367"/>
                    <a:gd name="T13" fmla="*/ 179 h 187"/>
                    <a:gd name="T14" fmla="*/ 203 w 367"/>
                    <a:gd name="T15" fmla="*/ 147 h 187"/>
                    <a:gd name="T16" fmla="*/ 143 w 367"/>
                    <a:gd name="T17" fmla="*/ 159 h 187"/>
                    <a:gd name="T18" fmla="*/ 15 w 367"/>
                    <a:gd name="T19" fmla="*/ 143 h 1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67" h="187">
                      <a:moveTo>
                        <a:pt x="15" y="143"/>
                      </a:moveTo>
                      <a:cubicBezTo>
                        <a:pt x="0" y="133"/>
                        <a:pt x="30" y="112"/>
                        <a:pt x="55" y="99"/>
                      </a:cubicBezTo>
                      <a:cubicBezTo>
                        <a:pt x="80" y="86"/>
                        <a:pt x="132" y="83"/>
                        <a:pt x="163" y="67"/>
                      </a:cubicBezTo>
                      <a:cubicBezTo>
                        <a:pt x="194" y="51"/>
                        <a:pt x="218" y="6"/>
                        <a:pt x="239" y="3"/>
                      </a:cubicBezTo>
                      <a:cubicBezTo>
                        <a:pt x="260" y="0"/>
                        <a:pt x="270" y="31"/>
                        <a:pt x="291" y="47"/>
                      </a:cubicBezTo>
                      <a:cubicBezTo>
                        <a:pt x="312" y="63"/>
                        <a:pt x="367" y="77"/>
                        <a:pt x="367" y="99"/>
                      </a:cubicBezTo>
                      <a:cubicBezTo>
                        <a:pt x="367" y="121"/>
                        <a:pt x="318" y="171"/>
                        <a:pt x="291" y="179"/>
                      </a:cubicBezTo>
                      <a:cubicBezTo>
                        <a:pt x="264" y="187"/>
                        <a:pt x="228" y="150"/>
                        <a:pt x="203" y="147"/>
                      </a:cubicBezTo>
                      <a:cubicBezTo>
                        <a:pt x="178" y="144"/>
                        <a:pt x="173" y="160"/>
                        <a:pt x="143" y="159"/>
                      </a:cubicBezTo>
                      <a:cubicBezTo>
                        <a:pt x="113" y="158"/>
                        <a:pt x="30" y="153"/>
                        <a:pt x="15" y="143"/>
                      </a:cubicBezTo>
                      <a:close/>
                    </a:path>
                  </a:pathLst>
                </a:custGeom>
                <a:solidFill>
                  <a:srgbClr val="FC62A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0" name="Freeform 67"/>
                <p:cNvSpPr>
                  <a:spLocks/>
                </p:cNvSpPr>
                <p:nvPr/>
              </p:nvSpPr>
              <p:spPr bwMode="auto">
                <a:xfrm>
                  <a:off x="2283" y="1529"/>
                  <a:ext cx="465" cy="331"/>
                </a:xfrm>
                <a:custGeom>
                  <a:avLst/>
                  <a:gdLst>
                    <a:gd name="T0" fmla="*/ 413 w 465"/>
                    <a:gd name="T1" fmla="*/ 331 h 331"/>
                    <a:gd name="T2" fmla="*/ 401 w 465"/>
                    <a:gd name="T3" fmla="*/ 287 h 331"/>
                    <a:gd name="T4" fmla="*/ 353 w 465"/>
                    <a:gd name="T5" fmla="*/ 319 h 331"/>
                    <a:gd name="T6" fmla="*/ 321 w 465"/>
                    <a:gd name="T7" fmla="*/ 263 h 331"/>
                    <a:gd name="T8" fmla="*/ 321 w 465"/>
                    <a:gd name="T9" fmla="*/ 211 h 331"/>
                    <a:gd name="T10" fmla="*/ 277 w 465"/>
                    <a:gd name="T11" fmla="*/ 227 h 331"/>
                    <a:gd name="T12" fmla="*/ 257 w 465"/>
                    <a:gd name="T13" fmla="*/ 183 h 331"/>
                    <a:gd name="T14" fmla="*/ 269 w 465"/>
                    <a:gd name="T15" fmla="*/ 115 h 331"/>
                    <a:gd name="T16" fmla="*/ 209 w 465"/>
                    <a:gd name="T17" fmla="*/ 111 h 331"/>
                    <a:gd name="T18" fmla="*/ 185 w 465"/>
                    <a:gd name="T19" fmla="*/ 79 h 331"/>
                    <a:gd name="T20" fmla="*/ 165 w 465"/>
                    <a:gd name="T21" fmla="*/ 47 h 331"/>
                    <a:gd name="T22" fmla="*/ 129 w 465"/>
                    <a:gd name="T23" fmla="*/ 75 h 331"/>
                    <a:gd name="T24" fmla="*/ 93 w 465"/>
                    <a:gd name="T25" fmla="*/ 51 h 331"/>
                    <a:gd name="T26" fmla="*/ 37 w 465"/>
                    <a:gd name="T27" fmla="*/ 87 h 331"/>
                    <a:gd name="T28" fmla="*/ 1 w 465"/>
                    <a:gd name="T29" fmla="*/ 135 h 331"/>
                    <a:gd name="T30" fmla="*/ 29 w 465"/>
                    <a:gd name="T31" fmla="*/ 67 h 331"/>
                    <a:gd name="T32" fmla="*/ 81 w 465"/>
                    <a:gd name="T33" fmla="*/ 35 h 331"/>
                    <a:gd name="T34" fmla="*/ 149 w 465"/>
                    <a:gd name="T35" fmla="*/ 7 h 331"/>
                    <a:gd name="T36" fmla="*/ 205 w 465"/>
                    <a:gd name="T37" fmla="*/ 23 h 331"/>
                    <a:gd name="T38" fmla="*/ 237 w 465"/>
                    <a:gd name="T39" fmla="*/ 39 h 331"/>
                    <a:gd name="T40" fmla="*/ 269 w 465"/>
                    <a:gd name="T41" fmla="*/ 3 h 331"/>
                    <a:gd name="T42" fmla="*/ 305 w 465"/>
                    <a:gd name="T43" fmla="*/ 23 h 331"/>
                    <a:gd name="T44" fmla="*/ 365 w 465"/>
                    <a:gd name="T45" fmla="*/ 51 h 331"/>
                    <a:gd name="T46" fmla="*/ 381 w 465"/>
                    <a:gd name="T47" fmla="*/ 155 h 331"/>
                    <a:gd name="T48" fmla="*/ 453 w 465"/>
                    <a:gd name="T49" fmla="*/ 207 h 331"/>
                    <a:gd name="T50" fmla="*/ 453 w 465"/>
                    <a:gd name="T51" fmla="*/ 287 h 331"/>
                    <a:gd name="T52" fmla="*/ 413 w 465"/>
                    <a:gd name="T53" fmla="*/ 331 h 33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465" h="331">
                      <a:moveTo>
                        <a:pt x="413" y="331"/>
                      </a:moveTo>
                      <a:cubicBezTo>
                        <a:pt x="404" y="331"/>
                        <a:pt x="411" y="289"/>
                        <a:pt x="401" y="287"/>
                      </a:cubicBezTo>
                      <a:cubicBezTo>
                        <a:pt x="391" y="285"/>
                        <a:pt x="366" y="323"/>
                        <a:pt x="353" y="319"/>
                      </a:cubicBezTo>
                      <a:cubicBezTo>
                        <a:pt x="340" y="315"/>
                        <a:pt x="326" y="281"/>
                        <a:pt x="321" y="263"/>
                      </a:cubicBezTo>
                      <a:cubicBezTo>
                        <a:pt x="316" y="245"/>
                        <a:pt x="328" y="217"/>
                        <a:pt x="321" y="211"/>
                      </a:cubicBezTo>
                      <a:cubicBezTo>
                        <a:pt x="314" y="205"/>
                        <a:pt x="288" y="232"/>
                        <a:pt x="277" y="227"/>
                      </a:cubicBezTo>
                      <a:cubicBezTo>
                        <a:pt x="266" y="222"/>
                        <a:pt x="258" y="202"/>
                        <a:pt x="257" y="183"/>
                      </a:cubicBezTo>
                      <a:cubicBezTo>
                        <a:pt x="256" y="164"/>
                        <a:pt x="277" y="127"/>
                        <a:pt x="269" y="115"/>
                      </a:cubicBezTo>
                      <a:cubicBezTo>
                        <a:pt x="261" y="103"/>
                        <a:pt x="223" y="117"/>
                        <a:pt x="209" y="111"/>
                      </a:cubicBezTo>
                      <a:cubicBezTo>
                        <a:pt x="195" y="105"/>
                        <a:pt x="192" y="90"/>
                        <a:pt x="185" y="79"/>
                      </a:cubicBezTo>
                      <a:cubicBezTo>
                        <a:pt x="178" y="68"/>
                        <a:pt x="174" y="48"/>
                        <a:pt x="165" y="47"/>
                      </a:cubicBezTo>
                      <a:cubicBezTo>
                        <a:pt x="156" y="46"/>
                        <a:pt x="141" y="74"/>
                        <a:pt x="129" y="75"/>
                      </a:cubicBezTo>
                      <a:cubicBezTo>
                        <a:pt x="117" y="76"/>
                        <a:pt x="108" y="49"/>
                        <a:pt x="93" y="51"/>
                      </a:cubicBezTo>
                      <a:cubicBezTo>
                        <a:pt x="78" y="53"/>
                        <a:pt x="52" y="73"/>
                        <a:pt x="37" y="87"/>
                      </a:cubicBezTo>
                      <a:cubicBezTo>
                        <a:pt x="22" y="101"/>
                        <a:pt x="2" y="138"/>
                        <a:pt x="1" y="135"/>
                      </a:cubicBezTo>
                      <a:cubicBezTo>
                        <a:pt x="0" y="132"/>
                        <a:pt x="16" y="84"/>
                        <a:pt x="29" y="67"/>
                      </a:cubicBezTo>
                      <a:cubicBezTo>
                        <a:pt x="42" y="50"/>
                        <a:pt x="61" y="45"/>
                        <a:pt x="81" y="35"/>
                      </a:cubicBezTo>
                      <a:cubicBezTo>
                        <a:pt x="101" y="25"/>
                        <a:pt x="128" y="9"/>
                        <a:pt x="149" y="7"/>
                      </a:cubicBezTo>
                      <a:cubicBezTo>
                        <a:pt x="170" y="5"/>
                        <a:pt x="190" y="18"/>
                        <a:pt x="205" y="23"/>
                      </a:cubicBezTo>
                      <a:cubicBezTo>
                        <a:pt x="220" y="28"/>
                        <a:pt x="226" y="42"/>
                        <a:pt x="237" y="39"/>
                      </a:cubicBezTo>
                      <a:cubicBezTo>
                        <a:pt x="248" y="36"/>
                        <a:pt x="258" y="6"/>
                        <a:pt x="269" y="3"/>
                      </a:cubicBezTo>
                      <a:cubicBezTo>
                        <a:pt x="280" y="0"/>
                        <a:pt x="289" y="15"/>
                        <a:pt x="305" y="23"/>
                      </a:cubicBezTo>
                      <a:cubicBezTo>
                        <a:pt x="321" y="31"/>
                        <a:pt x="352" y="29"/>
                        <a:pt x="365" y="51"/>
                      </a:cubicBezTo>
                      <a:cubicBezTo>
                        <a:pt x="378" y="73"/>
                        <a:pt x="366" y="129"/>
                        <a:pt x="381" y="155"/>
                      </a:cubicBezTo>
                      <a:cubicBezTo>
                        <a:pt x="396" y="181"/>
                        <a:pt x="441" y="185"/>
                        <a:pt x="453" y="207"/>
                      </a:cubicBezTo>
                      <a:cubicBezTo>
                        <a:pt x="465" y="229"/>
                        <a:pt x="458" y="266"/>
                        <a:pt x="453" y="287"/>
                      </a:cubicBezTo>
                      <a:cubicBezTo>
                        <a:pt x="448" y="308"/>
                        <a:pt x="422" y="331"/>
                        <a:pt x="413" y="331"/>
                      </a:cubicBezTo>
                      <a:close/>
                    </a:path>
                  </a:pathLst>
                </a:custGeom>
                <a:solidFill>
                  <a:srgbClr val="FC7CB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 name="Freeform 68"/>
                <p:cNvSpPr>
                  <a:spLocks/>
                </p:cNvSpPr>
                <p:nvPr/>
              </p:nvSpPr>
              <p:spPr bwMode="auto">
                <a:xfrm>
                  <a:off x="2635" y="1793"/>
                  <a:ext cx="237" cy="398"/>
                </a:xfrm>
                <a:custGeom>
                  <a:avLst/>
                  <a:gdLst>
                    <a:gd name="T0" fmla="*/ 93 w 237"/>
                    <a:gd name="T1" fmla="*/ 19 h 398"/>
                    <a:gd name="T2" fmla="*/ 57 w 237"/>
                    <a:gd name="T3" fmla="*/ 67 h 398"/>
                    <a:gd name="T4" fmla="*/ 49 w 237"/>
                    <a:gd name="T5" fmla="*/ 99 h 398"/>
                    <a:gd name="T6" fmla="*/ 65 w 237"/>
                    <a:gd name="T7" fmla="*/ 119 h 398"/>
                    <a:gd name="T8" fmla="*/ 53 w 237"/>
                    <a:gd name="T9" fmla="*/ 155 h 398"/>
                    <a:gd name="T10" fmla="*/ 69 w 237"/>
                    <a:gd name="T11" fmla="*/ 175 h 398"/>
                    <a:gd name="T12" fmla="*/ 21 w 237"/>
                    <a:gd name="T13" fmla="*/ 227 h 398"/>
                    <a:gd name="T14" fmla="*/ 5 w 237"/>
                    <a:gd name="T15" fmla="*/ 263 h 398"/>
                    <a:gd name="T16" fmla="*/ 49 w 237"/>
                    <a:gd name="T17" fmla="*/ 303 h 398"/>
                    <a:gd name="T18" fmla="*/ 97 w 237"/>
                    <a:gd name="T19" fmla="*/ 307 h 398"/>
                    <a:gd name="T20" fmla="*/ 85 w 237"/>
                    <a:gd name="T21" fmla="*/ 339 h 398"/>
                    <a:gd name="T22" fmla="*/ 105 w 237"/>
                    <a:gd name="T23" fmla="*/ 363 h 398"/>
                    <a:gd name="T24" fmla="*/ 177 w 237"/>
                    <a:gd name="T25" fmla="*/ 375 h 398"/>
                    <a:gd name="T26" fmla="*/ 189 w 237"/>
                    <a:gd name="T27" fmla="*/ 223 h 398"/>
                    <a:gd name="T28" fmla="*/ 229 w 237"/>
                    <a:gd name="T29" fmla="*/ 167 h 398"/>
                    <a:gd name="T30" fmla="*/ 141 w 237"/>
                    <a:gd name="T31" fmla="*/ 23 h 398"/>
                    <a:gd name="T32" fmla="*/ 93 w 237"/>
                    <a:gd name="T33" fmla="*/ 19 h 39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37" h="398">
                      <a:moveTo>
                        <a:pt x="93" y="19"/>
                      </a:moveTo>
                      <a:cubicBezTo>
                        <a:pt x="79" y="26"/>
                        <a:pt x="64" y="54"/>
                        <a:pt x="57" y="67"/>
                      </a:cubicBezTo>
                      <a:cubicBezTo>
                        <a:pt x="50" y="80"/>
                        <a:pt x="48" y="90"/>
                        <a:pt x="49" y="99"/>
                      </a:cubicBezTo>
                      <a:cubicBezTo>
                        <a:pt x="50" y="108"/>
                        <a:pt x="64" y="110"/>
                        <a:pt x="65" y="119"/>
                      </a:cubicBezTo>
                      <a:cubicBezTo>
                        <a:pt x="66" y="128"/>
                        <a:pt x="52" y="146"/>
                        <a:pt x="53" y="155"/>
                      </a:cubicBezTo>
                      <a:cubicBezTo>
                        <a:pt x="54" y="164"/>
                        <a:pt x="74" y="163"/>
                        <a:pt x="69" y="175"/>
                      </a:cubicBezTo>
                      <a:cubicBezTo>
                        <a:pt x="64" y="187"/>
                        <a:pt x="32" y="212"/>
                        <a:pt x="21" y="227"/>
                      </a:cubicBezTo>
                      <a:cubicBezTo>
                        <a:pt x="10" y="242"/>
                        <a:pt x="0" y="250"/>
                        <a:pt x="5" y="263"/>
                      </a:cubicBezTo>
                      <a:cubicBezTo>
                        <a:pt x="10" y="276"/>
                        <a:pt x="34" y="296"/>
                        <a:pt x="49" y="303"/>
                      </a:cubicBezTo>
                      <a:cubicBezTo>
                        <a:pt x="64" y="310"/>
                        <a:pt x="91" y="301"/>
                        <a:pt x="97" y="307"/>
                      </a:cubicBezTo>
                      <a:cubicBezTo>
                        <a:pt x="103" y="313"/>
                        <a:pt x="84" y="330"/>
                        <a:pt x="85" y="339"/>
                      </a:cubicBezTo>
                      <a:cubicBezTo>
                        <a:pt x="86" y="348"/>
                        <a:pt x="90" y="357"/>
                        <a:pt x="105" y="363"/>
                      </a:cubicBezTo>
                      <a:cubicBezTo>
                        <a:pt x="120" y="369"/>
                        <a:pt x="163" y="398"/>
                        <a:pt x="177" y="375"/>
                      </a:cubicBezTo>
                      <a:cubicBezTo>
                        <a:pt x="191" y="352"/>
                        <a:pt x="180" y="258"/>
                        <a:pt x="189" y="223"/>
                      </a:cubicBezTo>
                      <a:cubicBezTo>
                        <a:pt x="198" y="188"/>
                        <a:pt x="237" y="200"/>
                        <a:pt x="229" y="167"/>
                      </a:cubicBezTo>
                      <a:cubicBezTo>
                        <a:pt x="221" y="134"/>
                        <a:pt x="164" y="46"/>
                        <a:pt x="141" y="23"/>
                      </a:cubicBezTo>
                      <a:cubicBezTo>
                        <a:pt x="118" y="0"/>
                        <a:pt x="107" y="12"/>
                        <a:pt x="93" y="19"/>
                      </a:cubicBezTo>
                      <a:close/>
                    </a:path>
                  </a:pathLst>
                </a:custGeom>
                <a:gradFill rotWithShape="0">
                  <a:gsLst>
                    <a:gs pos="0">
                      <a:srgbClr val="FED6E6"/>
                    </a:gs>
                    <a:gs pos="100000">
                      <a:srgbClr val="FB418C"/>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2" name="Freeform 69"/>
                <p:cNvSpPr>
                  <a:spLocks/>
                </p:cNvSpPr>
                <p:nvPr/>
              </p:nvSpPr>
              <p:spPr bwMode="auto">
                <a:xfrm>
                  <a:off x="2758" y="1953"/>
                  <a:ext cx="301" cy="384"/>
                </a:xfrm>
                <a:custGeom>
                  <a:avLst/>
                  <a:gdLst>
                    <a:gd name="T0" fmla="*/ 98 w 301"/>
                    <a:gd name="T1" fmla="*/ 11 h 384"/>
                    <a:gd name="T2" fmla="*/ 34 w 301"/>
                    <a:gd name="T3" fmla="*/ 15 h 384"/>
                    <a:gd name="T4" fmla="*/ 30 w 301"/>
                    <a:gd name="T5" fmla="*/ 75 h 384"/>
                    <a:gd name="T6" fmla="*/ 2 w 301"/>
                    <a:gd name="T7" fmla="*/ 115 h 384"/>
                    <a:gd name="T8" fmla="*/ 42 w 301"/>
                    <a:gd name="T9" fmla="*/ 147 h 384"/>
                    <a:gd name="T10" fmla="*/ 26 w 301"/>
                    <a:gd name="T11" fmla="*/ 203 h 384"/>
                    <a:gd name="T12" fmla="*/ 54 w 301"/>
                    <a:gd name="T13" fmla="*/ 243 h 384"/>
                    <a:gd name="T14" fmla="*/ 54 w 301"/>
                    <a:gd name="T15" fmla="*/ 275 h 384"/>
                    <a:gd name="T16" fmla="*/ 102 w 301"/>
                    <a:gd name="T17" fmla="*/ 267 h 384"/>
                    <a:gd name="T18" fmla="*/ 130 w 301"/>
                    <a:gd name="T19" fmla="*/ 327 h 384"/>
                    <a:gd name="T20" fmla="*/ 178 w 301"/>
                    <a:gd name="T21" fmla="*/ 363 h 384"/>
                    <a:gd name="T22" fmla="*/ 254 w 301"/>
                    <a:gd name="T23" fmla="*/ 375 h 384"/>
                    <a:gd name="T24" fmla="*/ 298 w 301"/>
                    <a:gd name="T25" fmla="*/ 311 h 384"/>
                    <a:gd name="T26" fmla="*/ 238 w 301"/>
                    <a:gd name="T27" fmla="*/ 179 h 384"/>
                    <a:gd name="T28" fmla="*/ 150 w 301"/>
                    <a:gd name="T29" fmla="*/ 83 h 384"/>
                    <a:gd name="T30" fmla="*/ 98 w 301"/>
                    <a:gd name="T31" fmla="*/ 11 h 38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01" h="384">
                      <a:moveTo>
                        <a:pt x="98" y="11"/>
                      </a:moveTo>
                      <a:cubicBezTo>
                        <a:pt x="79" y="0"/>
                        <a:pt x="45" y="4"/>
                        <a:pt x="34" y="15"/>
                      </a:cubicBezTo>
                      <a:cubicBezTo>
                        <a:pt x="23" y="26"/>
                        <a:pt x="35" y="58"/>
                        <a:pt x="30" y="75"/>
                      </a:cubicBezTo>
                      <a:cubicBezTo>
                        <a:pt x="25" y="92"/>
                        <a:pt x="0" y="103"/>
                        <a:pt x="2" y="115"/>
                      </a:cubicBezTo>
                      <a:cubicBezTo>
                        <a:pt x="4" y="127"/>
                        <a:pt x="38" y="132"/>
                        <a:pt x="42" y="147"/>
                      </a:cubicBezTo>
                      <a:cubicBezTo>
                        <a:pt x="46" y="162"/>
                        <a:pt x="24" y="187"/>
                        <a:pt x="26" y="203"/>
                      </a:cubicBezTo>
                      <a:cubicBezTo>
                        <a:pt x="28" y="219"/>
                        <a:pt x="49" y="231"/>
                        <a:pt x="54" y="243"/>
                      </a:cubicBezTo>
                      <a:cubicBezTo>
                        <a:pt x="59" y="255"/>
                        <a:pt x="46" y="271"/>
                        <a:pt x="54" y="275"/>
                      </a:cubicBezTo>
                      <a:cubicBezTo>
                        <a:pt x="62" y="279"/>
                        <a:pt x="89" y="258"/>
                        <a:pt x="102" y="267"/>
                      </a:cubicBezTo>
                      <a:cubicBezTo>
                        <a:pt x="115" y="276"/>
                        <a:pt x="117" y="311"/>
                        <a:pt x="130" y="327"/>
                      </a:cubicBezTo>
                      <a:cubicBezTo>
                        <a:pt x="143" y="343"/>
                        <a:pt x="157" y="355"/>
                        <a:pt x="178" y="363"/>
                      </a:cubicBezTo>
                      <a:cubicBezTo>
                        <a:pt x="199" y="371"/>
                        <a:pt x="234" y="384"/>
                        <a:pt x="254" y="375"/>
                      </a:cubicBezTo>
                      <a:cubicBezTo>
                        <a:pt x="274" y="366"/>
                        <a:pt x="301" y="344"/>
                        <a:pt x="298" y="311"/>
                      </a:cubicBezTo>
                      <a:cubicBezTo>
                        <a:pt x="295" y="278"/>
                        <a:pt x="263" y="217"/>
                        <a:pt x="238" y="179"/>
                      </a:cubicBezTo>
                      <a:cubicBezTo>
                        <a:pt x="213" y="141"/>
                        <a:pt x="173" y="112"/>
                        <a:pt x="150" y="83"/>
                      </a:cubicBezTo>
                      <a:cubicBezTo>
                        <a:pt x="127" y="54"/>
                        <a:pt x="117" y="22"/>
                        <a:pt x="98" y="11"/>
                      </a:cubicBezTo>
                      <a:close/>
                    </a:path>
                  </a:pathLst>
                </a:custGeom>
                <a:gradFill rotWithShape="0">
                  <a:gsLst>
                    <a:gs pos="0">
                      <a:srgbClr val="FED6E6"/>
                    </a:gs>
                    <a:gs pos="100000">
                      <a:srgbClr val="FB418C"/>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3" name="Freeform 70"/>
                <p:cNvSpPr>
                  <a:spLocks/>
                </p:cNvSpPr>
                <p:nvPr/>
              </p:nvSpPr>
              <p:spPr bwMode="auto">
                <a:xfrm>
                  <a:off x="2599" y="1454"/>
                  <a:ext cx="531" cy="688"/>
                </a:xfrm>
                <a:custGeom>
                  <a:avLst/>
                  <a:gdLst>
                    <a:gd name="T0" fmla="*/ 353 w 531"/>
                    <a:gd name="T1" fmla="*/ 18 h 688"/>
                    <a:gd name="T2" fmla="*/ 257 w 531"/>
                    <a:gd name="T3" fmla="*/ 6 h 688"/>
                    <a:gd name="T4" fmla="*/ 121 w 531"/>
                    <a:gd name="T5" fmla="*/ 54 h 688"/>
                    <a:gd name="T6" fmla="*/ 37 w 531"/>
                    <a:gd name="T7" fmla="*/ 54 h 688"/>
                    <a:gd name="T8" fmla="*/ 29 w 531"/>
                    <a:gd name="T9" fmla="*/ 102 h 688"/>
                    <a:gd name="T10" fmla="*/ 1 w 531"/>
                    <a:gd name="T11" fmla="*/ 142 h 688"/>
                    <a:gd name="T12" fmla="*/ 33 w 531"/>
                    <a:gd name="T13" fmla="*/ 154 h 688"/>
                    <a:gd name="T14" fmla="*/ 5 w 531"/>
                    <a:gd name="T15" fmla="*/ 198 h 688"/>
                    <a:gd name="T16" fmla="*/ 37 w 531"/>
                    <a:gd name="T17" fmla="*/ 222 h 688"/>
                    <a:gd name="T18" fmla="*/ 21 w 531"/>
                    <a:gd name="T19" fmla="*/ 270 h 688"/>
                    <a:gd name="T20" fmla="*/ 69 w 531"/>
                    <a:gd name="T21" fmla="*/ 298 h 688"/>
                    <a:gd name="T22" fmla="*/ 81 w 531"/>
                    <a:gd name="T23" fmla="*/ 322 h 688"/>
                    <a:gd name="T24" fmla="*/ 125 w 531"/>
                    <a:gd name="T25" fmla="*/ 322 h 688"/>
                    <a:gd name="T26" fmla="*/ 121 w 531"/>
                    <a:gd name="T27" fmla="*/ 366 h 688"/>
                    <a:gd name="T28" fmla="*/ 189 w 531"/>
                    <a:gd name="T29" fmla="*/ 406 h 688"/>
                    <a:gd name="T30" fmla="*/ 237 w 531"/>
                    <a:gd name="T31" fmla="*/ 518 h 688"/>
                    <a:gd name="T32" fmla="*/ 269 w 531"/>
                    <a:gd name="T33" fmla="*/ 606 h 688"/>
                    <a:gd name="T34" fmla="*/ 405 w 531"/>
                    <a:gd name="T35" fmla="*/ 678 h 688"/>
                    <a:gd name="T36" fmla="*/ 477 w 531"/>
                    <a:gd name="T37" fmla="*/ 546 h 688"/>
                    <a:gd name="T38" fmla="*/ 465 w 531"/>
                    <a:gd name="T39" fmla="*/ 262 h 688"/>
                    <a:gd name="T40" fmla="*/ 497 w 531"/>
                    <a:gd name="T41" fmla="*/ 194 h 688"/>
                    <a:gd name="T42" fmla="*/ 505 w 531"/>
                    <a:gd name="T43" fmla="*/ 114 h 688"/>
                    <a:gd name="T44" fmla="*/ 353 w 531"/>
                    <a:gd name="T45" fmla="*/ 18 h 68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31" h="688">
                      <a:moveTo>
                        <a:pt x="353" y="18"/>
                      </a:moveTo>
                      <a:cubicBezTo>
                        <a:pt x="312" y="0"/>
                        <a:pt x="296" y="0"/>
                        <a:pt x="257" y="6"/>
                      </a:cubicBezTo>
                      <a:cubicBezTo>
                        <a:pt x="218" y="12"/>
                        <a:pt x="158" y="46"/>
                        <a:pt x="121" y="54"/>
                      </a:cubicBezTo>
                      <a:cubicBezTo>
                        <a:pt x="84" y="62"/>
                        <a:pt x="52" y="46"/>
                        <a:pt x="37" y="54"/>
                      </a:cubicBezTo>
                      <a:cubicBezTo>
                        <a:pt x="22" y="62"/>
                        <a:pt x="35" y="87"/>
                        <a:pt x="29" y="102"/>
                      </a:cubicBezTo>
                      <a:cubicBezTo>
                        <a:pt x="23" y="117"/>
                        <a:pt x="0" y="133"/>
                        <a:pt x="1" y="142"/>
                      </a:cubicBezTo>
                      <a:cubicBezTo>
                        <a:pt x="2" y="151"/>
                        <a:pt x="32" y="145"/>
                        <a:pt x="33" y="154"/>
                      </a:cubicBezTo>
                      <a:cubicBezTo>
                        <a:pt x="34" y="163"/>
                        <a:pt x="4" y="187"/>
                        <a:pt x="5" y="198"/>
                      </a:cubicBezTo>
                      <a:cubicBezTo>
                        <a:pt x="6" y="209"/>
                        <a:pt x="34" y="210"/>
                        <a:pt x="37" y="222"/>
                      </a:cubicBezTo>
                      <a:cubicBezTo>
                        <a:pt x="40" y="234"/>
                        <a:pt x="16" y="257"/>
                        <a:pt x="21" y="270"/>
                      </a:cubicBezTo>
                      <a:cubicBezTo>
                        <a:pt x="26" y="283"/>
                        <a:pt x="59" y="289"/>
                        <a:pt x="69" y="298"/>
                      </a:cubicBezTo>
                      <a:cubicBezTo>
                        <a:pt x="79" y="307"/>
                        <a:pt x="72" y="318"/>
                        <a:pt x="81" y="322"/>
                      </a:cubicBezTo>
                      <a:cubicBezTo>
                        <a:pt x="90" y="326"/>
                        <a:pt x="118" y="315"/>
                        <a:pt x="125" y="322"/>
                      </a:cubicBezTo>
                      <a:cubicBezTo>
                        <a:pt x="132" y="329"/>
                        <a:pt x="110" y="352"/>
                        <a:pt x="121" y="366"/>
                      </a:cubicBezTo>
                      <a:cubicBezTo>
                        <a:pt x="132" y="380"/>
                        <a:pt x="170" y="381"/>
                        <a:pt x="189" y="406"/>
                      </a:cubicBezTo>
                      <a:cubicBezTo>
                        <a:pt x="208" y="431"/>
                        <a:pt x="224" y="485"/>
                        <a:pt x="237" y="518"/>
                      </a:cubicBezTo>
                      <a:cubicBezTo>
                        <a:pt x="250" y="551"/>
                        <a:pt x="241" y="579"/>
                        <a:pt x="269" y="606"/>
                      </a:cubicBezTo>
                      <a:cubicBezTo>
                        <a:pt x="297" y="633"/>
                        <a:pt x="370" y="688"/>
                        <a:pt x="405" y="678"/>
                      </a:cubicBezTo>
                      <a:cubicBezTo>
                        <a:pt x="440" y="668"/>
                        <a:pt x="467" y="615"/>
                        <a:pt x="477" y="546"/>
                      </a:cubicBezTo>
                      <a:cubicBezTo>
                        <a:pt x="487" y="477"/>
                        <a:pt x="462" y="321"/>
                        <a:pt x="465" y="262"/>
                      </a:cubicBezTo>
                      <a:cubicBezTo>
                        <a:pt x="468" y="203"/>
                        <a:pt x="490" y="219"/>
                        <a:pt x="497" y="194"/>
                      </a:cubicBezTo>
                      <a:cubicBezTo>
                        <a:pt x="504" y="169"/>
                        <a:pt x="531" y="143"/>
                        <a:pt x="505" y="114"/>
                      </a:cubicBezTo>
                      <a:cubicBezTo>
                        <a:pt x="479" y="85"/>
                        <a:pt x="394" y="36"/>
                        <a:pt x="353" y="18"/>
                      </a:cubicBezTo>
                      <a:close/>
                    </a:path>
                  </a:pathLst>
                </a:custGeom>
                <a:gradFill rotWithShape="0">
                  <a:gsLst>
                    <a:gs pos="0">
                      <a:srgbClr val="FED6E6"/>
                    </a:gs>
                    <a:gs pos="100000">
                      <a:srgbClr val="FB418C"/>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4" name="Freeform 71"/>
                <p:cNvSpPr>
                  <a:spLocks/>
                </p:cNvSpPr>
                <p:nvPr/>
              </p:nvSpPr>
              <p:spPr bwMode="auto">
                <a:xfrm>
                  <a:off x="2919" y="1578"/>
                  <a:ext cx="464" cy="899"/>
                </a:xfrm>
                <a:custGeom>
                  <a:avLst/>
                  <a:gdLst>
                    <a:gd name="T0" fmla="*/ 25 w 464"/>
                    <a:gd name="T1" fmla="*/ 862 h 899"/>
                    <a:gd name="T2" fmla="*/ 21 w 464"/>
                    <a:gd name="T3" fmla="*/ 814 h 899"/>
                    <a:gd name="T4" fmla="*/ 45 w 464"/>
                    <a:gd name="T5" fmla="*/ 786 h 899"/>
                    <a:gd name="T6" fmla="*/ 37 w 464"/>
                    <a:gd name="T7" fmla="*/ 754 h 899"/>
                    <a:gd name="T8" fmla="*/ 81 w 464"/>
                    <a:gd name="T9" fmla="*/ 726 h 899"/>
                    <a:gd name="T10" fmla="*/ 121 w 464"/>
                    <a:gd name="T11" fmla="*/ 694 h 899"/>
                    <a:gd name="T12" fmla="*/ 73 w 464"/>
                    <a:gd name="T13" fmla="*/ 646 h 899"/>
                    <a:gd name="T14" fmla="*/ 65 w 464"/>
                    <a:gd name="T15" fmla="*/ 610 h 899"/>
                    <a:gd name="T16" fmla="*/ 73 w 464"/>
                    <a:gd name="T17" fmla="*/ 586 h 899"/>
                    <a:gd name="T18" fmla="*/ 29 w 464"/>
                    <a:gd name="T19" fmla="*/ 562 h 899"/>
                    <a:gd name="T20" fmla="*/ 61 w 464"/>
                    <a:gd name="T21" fmla="*/ 506 h 899"/>
                    <a:gd name="T22" fmla="*/ 89 w 464"/>
                    <a:gd name="T23" fmla="*/ 474 h 899"/>
                    <a:gd name="T24" fmla="*/ 81 w 464"/>
                    <a:gd name="T25" fmla="*/ 442 h 899"/>
                    <a:gd name="T26" fmla="*/ 77 w 464"/>
                    <a:gd name="T27" fmla="*/ 414 h 899"/>
                    <a:gd name="T28" fmla="*/ 89 w 464"/>
                    <a:gd name="T29" fmla="*/ 386 h 899"/>
                    <a:gd name="T30" fmla="*/ 57 w 464"/>
                    <a:gd name="T31" fmla="*/ 374 h 899"/>
                    <a:gd name="T32" fmla="*/ 45 w 464"/>
                    <a:gd name="T33" fmla="*/ 338 h 899"/>
                    <a:gd name="T34" fmla="*/ 69 w 464"/>
                    <a:gd name="T35" fmla="*/ 298 h 899"/>
                    <a:gd name="T36" fmla="*/ 21 w 464"/>
                    <a:gd name="T37" fmla="*/ 262 h 899"/>
                    <a:gd name="T38" fmla="*/ 65 w 464"/>
                    <a:gd name="T39" fmla="*/ 238 h 899"/>
                    <a:gd name="T40" fmla="*/ 85 w 464"/>
                    <a:gd name="T41" fmla="*/ 214 h 899"/>
                    <a:gd name="T42" fmla="*/ 73 w 464"/>
                    <a:gd name="T43" fmla="*/ 178 h 899"/>
                    <a:gd name="T44" fmla="*/ 105 w 464"/>
                    <a:gd name="T45" fmla="*/ 138 h 899"/>
                    <a:gd name="T46" fmla="*/ 65 w 464"/>
                    <a:gd name="T47" fmla="*/ 130 h 899"/>
                    <a:gd name="T48" fmla="*/ 89 w 464"/>
                    <a:gd name="T49" fmla="*/ 90 h 899"/>
                    <a:gd name="T50" fmla="*/ 53 w 464"/>
                    <a:gd name="T51" fmla="*/ 90 h 899"/>
                    <a:gd name="T52" fmla="*/ 49 w 464"/>
                    <a:gd name="T53" fmla="*/ 46 h 899"/>
                    <a:gd name="T54" fmla="*/ 5 w 464"/>
                    <a:gd name="T55" fmla="*/ 62 h 899"/>
                    <a:gd name="T56" fmla="*/ 17 w 464"/>
                    <a:gd name="T57" fmla="*/ 22 h 899"/>
                    <a:gd name="T58" fmla="*/ 49 w 464"/>
                    <a:gd name="T59" fmla="*/ 2 h 899"/>
                    <a:gd name="T60" fmla="*/ 97 w 464"/>
                    <a:gd name="T61" fmla="*/ 22 h 899"/>
                    <a:gd name="T62" fmla="*/ 157 w 464"/>
                    <a:gd name="T63" fmla="*/ 14 h 899"/>
                    <a:gd name="T64" fmla="*/ 205 w 464"/>
                    <a:gd name="T65" fmla="*/ 6 h 899"/>
                    <a:gd name="T66" fmla="*/ 281 w 464"/>
                    <a:gd name="T67" fmla="*/ 50 h 899"/>
                    <a:gd name="T68" fmla="*/ 361 w 464"/>
                    <a:gd name="T69" fmla="*/ 110 h 899"/>
                    <a:gd name="T70" fmla="*/ 373 w 464"/>
                    <a:gd name="T71" fmla="*/ 258 h 899"/>
                    <a:gd name="T72" fmla="*/ 429 w 464"/>
                    <a:gd name="T73" fmla="*/ 298 h 899"/>
                    <a:gd name="T74" fmla="*/ 449 w 464"/>
                    <a:gd name="T75" fmla="*/ 382 h 899"/>
                    <a:gd name="T76" fmla="*/ 457 w 464"/>
                    <a:gd name="T77" fmla="*/ 526 h 899"/>
                    <a:gd name="T78" fmla="*/ 405 w 464"/>
                    <a:gd name="T79" fmla="*/ 770 h 899"/>
                    <a:gd name="T80" fmla="*/ 289 w 464"/>
                    <a:gd name="T81" fmla="*/ 878 h 899"/>
                    <a:gd name="T82" fmla="*/ 141 w 464"/>
                    <a:gd name="T83" fmla="*/ 894 h 899"/>
                    <a:gd name="T84" fmla="*/ 25 w 464"/>
                    <a:gd name="T85" fmla="*/ 862 h 89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64" h="899">
                      <a:moveTo>
                        <a:pt x="25" y="862"/>
                      </a:moveTo>
                      <a:cubicBezTo>
                        <a:pt x="5" y="849"/>
                        <a:pt x="18" y="827"/>
                        <a:pt x="21" y="814"/>
                      </a:cubicBezTo>
                      <a:cubicBezTo>
                        <a:pt x="24" y="801"/>
                        <a:pt x="42" y="796"/>
                        <a:pt x="45" y="786"/>
                      </a:cubicBezTo>
                      <a:cubicBezTo>
                        <a:pt x="48" y="776"/>
                        <a:pt x="31" y="764"/>
                        <a:pt x="37" y="754"/>
                      </a:cubicBezTo>
                      <a:cubicBezTo>
                        <a:pt x="43" y="744"/>
                        <a:pt x="67" y="736"/>
                        <a:pt x="81" y="726"/>
                      </a:cubicBezTo>
                      <a:cubicBezTo>
                        <a:pt x="95" y="716"/>
                        <a:pt x="122" y="707"/>
                        <a:pt x="121" y="694"/>
                      </a:cubicBezTo>
                      <a:cubicBezTo>
                        <a:pt x="120" y="681"/>
                        <a:pt x="82" y="660"/>
                        <a:pt x="73" y="646"/>
                      </a:cubicBezTo>
                      <a:cubicBezTo>
                        <a:pt x="64" y="632"/>
                        <a:pt x="65" y="620"/>
                        <a:pt x="65" y="610"/>
                      </a:cubicBezTo>
                      <a:cubicBezTo>
                        <a:pt x="65" y="600"/>
                        <a:pt x="79" y="594"/>
                        <a:pt x="73" y="586"/>
                      </a:cubicBezTo>
                      <a:cubicBezTo>
                        <a:pt x="67" y="578"/>
                        <a:pt x="31" y="575"/>
                        <a:pt x="29" y="562"/>
                      </a:cubicBezTo>
                      <a:cubicBezTo>
                        <a:pt x="27" y="549"/>
                        <a:pt x="51" y="521"/>
                        <a:pt x="61" y="506"/>
                      </a:cubicBezTo>
                      <a:cubicBezTo>
                        <a:pt x="71" y="491"/>
                        <a:pt x="86" y="485"/>
                        <a:pt x="89" y="474"/>
                      </a:cubicBezTo>
                      <a:cubicBezTo>
                        <a:pt x="92" y="463"/>
                        <a:pt x="83" y="452"/>
                        <a:pt x="81" y="442"/>
                      </a:cubicBezTo>
                      <a:cubicBezTo>
                        <a:pt x="79" y="432"/>
                        <a:pt x="76" y="423"/>
                        <a:pt x="77" y="414"/>
                      </a:cubicBezTo>
                      <a:cubicBezTo>
                        <a:pt x="78" y="405"/>
                        <a:pt x="92" y="393"/>
                        <a:pt x="89" y="386"/>
                      </a:cubicBezTo>
                      <a:cubicBezTo>
                        <a:pt x="86" y="379"/>
                        <a:pt x="64" y="382"/>
                        <a:pt x="57" y="374"/>
                      </a:cubicBezTo>
                      <a:cubicBezTo>
                        <a:pt x="50" y="366"/>
                        <a:pt x="43" y="351"/>
                        <a:pt x="45" y="338"/>
                      </a:cubicBezTo>
                      <a:cubicBezTo>
                        <a:pt x="47" y="325"/>
                        <a:pt x="73" y="311"/>
                        <a:pt x="69" y="298"/>
                      </a:cubicBezTo>
                      <a:cubicBezTo>
                        <a:pt x="65" y="285"/>
                        <a:pt x="22" y="272"/>
                        <a:pt x="21" y="262"/>
                      </a:cubicBezTo>
                      <a:cubicBezTo>
                        <a:pt x="20" y="252"/>
                        <a:pt x="54" y="246"/>
                        <a:pt x="65" y="238"/>
                      </a:cubicBezTo>
                      <a:cubicBezTo>
                        <a:pt x="76" y="230"/>
                        <a:pt x="84" y="224"/>
                        <a:pt x="85" y="214"/>
                      </a:cubicBezTo>
                      <a:cubicBezTo>
                        <a:pt x="86" y="204"/>
                        <a:pt x="70" y="191"/>
                        <a:pt x="73" y="178"/>
                      </a:cubicBezTo>
                      <a:cubicBezTo>
                        <a:pt x="76" y="165"/>
                        <a:pt x="106" y="146"/>
                        <a:pt x="105" y="138"/>
                      </a:cubicBezTo>
                      <a:cubicBezTo>
                        <a:pt x="104" y="130"/>
                        <a:pt x="68" y="138"/>
                        <a:pt x="65" y="130"/>
                      </a:cubicBezTo>
                      <a:cubicBezTo>
                        <a:pt x="62" y="122"/>
                        <a:pt x="91" y="97"/>
                        <a:pt x="89" y="90"/>
                      </a:cubicBezTo>
                      <a:cubicBezTo>
                        <a:pt x="87" y="83"/>
                        <a:pt x="60" y="97"/>
                        <a:pt x="53" y="90"/>
                      </a:cubicBezTo>
                      <a:cubicBezTo>
                        <a:pt x="46" y="83"/>
                        <a:pt x="57" y="51"/>
                        <a:pt x="49" y="46"/>
                      </a:cubicBezTo>
                      <a:cubicBezTo>
                        <a:pt x="41" y="41"/>
                        <a:pt x="10" y="66"/>
                        <a:pt x="5" y="62"/>
                      </a:cubicBezTo>
                      <a:cubicBezTo>
                        <a:pt x="0" y="58"/>
                        <a:pt x="10" y="32"/>
                        <a:pt x="17" y="22"/>
                      </a:cubicBezTo>
                      <a:cubicBezTo>
                        <a:pt x="24" y="12"/>
                        <a:pt x="36" y="2"/>
                        <a:pt x="49" y="2"/>
                      </a:cubicBezTo>
                      <a:cubicBezTo>
                        <a:pt x="62" y="2"/>
                        <a:pt x="79" y="20"/>
                        <a:pt x="97" y="22"/>
                      </a:cubicBezTo>
                      <a:cubicBezTo>
                        <a:pt x="115" y="24"/>
                        <a:pt x="139" y="17"/>
                        <a:pt x="157" y="14"/>
                      </a:cubicBezTo>
                      <a:cubicBezTo>
                        <a:pt x="175" y="11"/>
                        <a:pt x="184" y="0"/>
                        <a:pt x="205" y="6"/>
                      </a:cubicBezTo>
                      <a:cubicBezTo>
                        <a:pt x="226" y="12"/>
                        <a:pt x="255" y="33"/>
                        <a:pt x="281" y="50"/>
                      </a:cubicBezTo>
                      <a:cubicBezTo>
                        <a:pt x="307" y="67"/>
                        <a:pt x="346" y="75"/>
                        <a:pt x="361" y="110"/>
                      </a:cubicBezTo>
                      <a:cubicBezTo>
                        <a:pt x="376" y="145"/>
                        <a:pt x="362" y="227"/>
                        <a:pt x="373" y="258"/>
                      </a:cubicBezTo>
                      <a:cubicBezTo>
                        <a:pt x="384" y="289"/>
                        <a:pt x="416" y="277"/>
                        <a:pt x="429" y="298"/>
                      </a:cubicBezTo>
                      <a:cubicBezTo>
                        <a:pt x="442" y="319"/>
                        <a:pt x="444" y="344"/>
                        <a:pt x="449" y="382"/>
                      </a:cubicBezTo>
                      <a:cubicBezTo>
                        <a:pt x="454" y="420"/>
                        <a:pt x="464" y="461"/>
                        <a:pt x="457" y="526"/>
                      </a:cubicBezTo>
                      <a:cubicBezTo>
                        <a:pt x="450" y="591"/>
                        <a:pt x="433" y="711"/>
                        <a:pt x="405" y="770"/>
                      </a:cubicBezTo>
                      <a:cubicBezTo>
                        <a:pt x="377" y="829"/>
                        <a:pt x="333" y="857"/>
                        <a:pt x="289" y="878"/>
                      </a:cubicBezTo>
                      <a:cubicBezTo>
                        <a:pt x="245" y="899"/>
                        <a:pt x="185" y="897"/>
                        <a:pt x="141" y="894"/>
                      </a:cubicBezTo>
                      <a:cubicBezTo>
                        <a:pt x="97" y="891"/>
                        <a:pt x="45" y="875"/>
                        <a:pt x="25" y="862"/>
                      </a:cubicBezTo>
                      <a:close/>
                    </a:path>
                  </a:pathLst>
                </a:custGeom>
                <a:gradFill rotWithShape="0">
                  <a:gsLst>
                    <a:gs pos="0">
                      <a:srgbClr val="FED6E6"/>
                    </a:gs>
                    <a:gs pos="100000">
                      <a:srgbClr val="FB418C"/>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 name="Freeform 72"/>
                <p:cNvSpPr>
                  <a:spLocks/>
                </p:cNvSpPr>
                <p:nvPr/>
              </p:nvSpPr>
              <p:spPr bwMode="auto">
                <a:xfrm>
                  <a:off x="2893" y="1169"/>
                  <a:ext cx="456" cy="484"/>
                </a:xfrm>
                <a:custGeom>
                  <a:avLst/>
                  <a:gdLst>
                    <a:gd name="T0" fmla="*/ 31 w 456"/>
                    <a:gd name="T1" fmla="*/ 3 h 484"/>
                    <a:gd name="T2" fmla="*/ 75 w 456"/>
                    <a:gd name="T3" fmla="*/ 27 h 484"/>
                    <a:gd name="T4" fmla="*/ 83 w 456"/>
                    <a:gd name="T5" fmla="*/ 79 h 484"/>
                    <a:gd name="T6" fmla="*/ 131 w 456"/>
                    <a:gd name="T7" fmla="*/ 147 h 484"/>
                    <a:gd name="T8" fmla="*/ 215 w 456"/>
                    <a:gd name="T9" fmla="*/ 195 h 484"/>
                    <a:gd name="T10" fmla="*/ 311 w 456"/>
                    <a:gd name="T11" fmla="*/ 251 h 484"/>
                    <a:gd name="T12" fmla="*/ 395 w 456"/>
                    <a:gd name="T13" fmla="*/ 347 h 484"/>
                    <a:gd name="T14" fmla="*/ 455 w 456"/>
                    <a:gd name="T15" fmla="*/ 471 h 484"/>
                    <a:gd name="T16" fmla="*/ 387 w 456"/>
                    <a:gd name="T17" fmla="*/ 423 h 484"/>
                    <a:gd name="T18" fmla="*/ 363 w 456"/>
                    <a:gd name="T19" fmla="*/ 363 h 484"/>
                    <a:gd name="T20" fmla="*/ 299 w 456"/>
                    <a:gd name="T21" fmla="*/ 331 h 484"/>
                    <a:gd name="T22" fmla="*/ 243 w 456"/>
                    <a:gd name="T23" fmla="*/ 235 h 484"/>
                    <a:gd name="T24" fmla="*/ 143 w 456"/>
                    <a:gd name="T25" fmla="*/ 199 h 484"/>
                    <a:gd name="T26" fmla="*/ 71 w 456"/>
                    <a:gd name="T27" fmla="*/ 95 h 484"/>
                    <a:gd name="T28" fmla="*/ 7 w 456"/>
                    <a:gd name="T29" fmla="*/ 47 h 484"/>
                    <a:gd name="T30" fmla="*/ 31 w 456"/>
                    <a:gd name="T31" fmla="*/ 3 h 48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56" h="484">
                      <a:moveTo>
                        <a:pt x="31" y="3"/>
                      </a:moveTo>
                      <a:cubicBezTo>
                        <a:pt x="42" y="0"/>
                        <a:pt x="66" y="14"/>
                        <a:pt x="75" y="27"/>
                      </a:cubicBezTo>
                      <a:cubicBezTo>
                        <a:pt x="84" y="40"/>
                        <a:pt x="74" y="59"/>
                        <a:pt x="83" y="79"/>
                      </a:cubicBezTo>
                      <a:cubicBezTo>
                        <a:pt x="92" y="99"/>
                        <a:pt x="109" y="128"/>
                        <a:pt x="131" y="147"/>
                      </a:cubicBezTo>
                      <a:cubicBezTo>
                        <a:pt x="153" y="166"/>
                        <a:pt x="185" y="178"/>
                        <a:pt x="215" y="195"/>
                      </a:cubicBezTo>
                      <a:cubicBezTo>
                        <a:pt x="245" y="212"/>
                        <a:pt x="281" y="226"/>
                        <a:pt x="311" y="251"/>
                      </a:cubicBezTo>
                      <a:cubicBezTo>
                        <a:pt x="341" y="276"/>
                        <a:pt x="371" y="310"/>
                        <a:pt x="395" y="347"/>
                      </a:cubicBezTo>
                      <a:cubicBezTo>
                        <a:pt x="419" y="384"/>
                        <a:pt x="456" y="458"/>
                        <a:pt x="455" y="471"/>
                      </a:cubicBezTo>
                      <a:cubicBezTo>
                        <a:pt x="454" y="484"/>
                        <a:pt x="402" y="441"/>
                        <a:pt x="387" y="423"/>
                      </a:cubicBezTo>
                      <a:cubicBezTo>
                        <a:pt x="372" y="405"/>
                        <a:pt x="378" y="378"/>
                        <a:pt x="363" y="363"/>
                      </a:cubicBezTo>
                      <a:cubicBezTo>
                        <a:pt x="348" y="348"/>
                        <a:pt x="319" y="352"/>
                        <a:pt x="299" y="331"/>
                      </a:cubicBezTo>
                      <a:cubicBezTo>
                        <a:pt x="279" y="310"/>
                        <a:pt x="269" y="257"/>
                        <a:pt x="243" y="235"/>
                      </a:cubicBezTo>
                      <a:cubicBezTo>
                        <a:pt x="217" y="213"/>
                        <a:pt x="172" y="222"/>
                        <a:pt x="143" y="199"/>
                      </a:cubicBezTo>
                      <a:cubicBezTo>
                        <a:pt x="114" y="176"/>
                        <a:pt x="94" y="120"/>
                        <a:pt x="71" y="95"/>
                      </a:cubicBezTo>
                      <a:cubicBezTo>
                        <a:pt x="48" y="70"/>
                        <a:pt x="14" y="61"/>
                        <a:pt x="7" y="47"/>
                      </a:cubicBezTo>
                      <a:cubicBezTo>
                        <a:pt x="0" y="33"/>
                        <a:pt x="20" y="6"/>
                        <a:pt x="31" y="3"/>
                      </a:cubicBezTo>
                      <a:close/>
                    </a:path>
                  </a:pathLst>
                </a:custGeom>
                <a:solidFill>
                  <a:srgbClr val="FC7CB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6" name="Freeform 73"/>
                <p:cNvSpPr>
                  <a:spLocks/>
                </p:cNvSpPr>
                <p:nvPr/>
              </p:nvSpPr>
              <p:spPr bwMode="auto">
                <a:xfrm>
                  <a:off x="2609" y="2047"/>
                  <a:ext cx="838" cy="613"/>
                </a:xfrm>
                <a:custGeom>
                  <a:avLst/>
                  <a:gdLst>
                    <a:gd name="T0" fmla="*/ 19 w 838"/>
                    <a:gd name="T1" fmla="*/ 609 h 613"/>
                    <a:gd name="T2" fmla="*/ 3 w 838"/>
                    <a:gd name="T3" fmla="*/ 553 h 613"/>
                    <a:gd name="T4" fmla="*/ 35 w 838"/>
                    <a:gd name="T5" fmla="*/ 529 h 613"/>
                    <a:gd name="T6" fmla="*/ 23 w 838"/>
                    <a:gd name="T7" fmla="*/ 489 h 613"/>
                    <a:gd name="T8" fmla="*/ 43 w 838"/>
                    <a:gd name="T9" fmla="*/ 465 h 613"/>
                    <a:gd name="T10" fmla="*/ 55 w 838"/>
                    <a:gd name="T11" fmla="*/ 441 h 613"/>
                    <a:gd name="T12" fmla="*/ 51 w 838"/>
                    <a:gd name="T13" fmla="*/ 409 h 613"/>
                    <a:gd name="T14" fmla="*/ 91 w 838"/>
                    <a:gd name="T15" fmla="*/ 377 h 613"/>
                    <a:gd name="T16" fmla="*/ 135 w 838"/>
                    <a:gd name="T17" fmla="*/ 361 h 613"/>
                    <a:gd name="T18" fmla="*/ 187 w 838"/>
                    <a:gd name="T19" fmla="*/ 321 h 613"/>
                    <a:gd name="T20" fmla="*/ 235 w 838"/>
                    <a:gd name="T21" fmla="*/ 313 h 613"/>
                    <a:gd name="T22" fmla="*/ 255 w 838"/>
                    <a:gd name="T23" fmla="*/ 329 h 613"/>
                    <a:gd name="T24" fmla="*/ 287 w 838"/>
                    <a:gd name="T25" fmla="*/ 313 h 613"/>
                    <a:gd name="T26" fmla="*/ 331 w 838"/>
                    <a:gd name="T27" fmla="*/ 361 h 613"/>
                    <a:gd name="T28" fmla="*/ 371 w 838"/>
                    <a:gd name="T29" fmla="*/ 341 h 613"/>
                    <a:gd name="T30" fmla="*/ 399 w 838"/>
                    <a:gd name="T31" fmla="*/ 333 h 613"/>
                    <a:gd name="T32" fmla="*/ 451 w 838"/>
                    <a:gd name="T33" fmla="*/ 345 h 613"/>
                    <a:gd name="T34" fmla="*/ 475 w 838"/>
                    <a:gd name="T35" fmla="*/ 393 h 613"/>
                    <a:gd name="T36" fmla="*/ 523 w 838"/>
                    <a:gd name="T37" fmla="*/ 373 h 613"/>
                    <a:gd name="T38" fmla="*/ 571 w 838"/>
                    <a:gd name="T39" fmla="*/ 357 h 613"/>
                    <a:gd name="T40" fmla="*/ 595 w 838"/>
                    <a:gd name="T41" fmla="*/ 329 h 613"/>
                    <a:gd name="T42" fmla="*/ 643 w 838"/>
                    <a:gd name="T43" fmla="*/ 333 h 613"/>
                    <a:gd name="T44" fmla="*/ 651 w 838"/>
                    <a:gd name="T45" fmla="*/ 209 h 613"/>
                    <a:gd name="T46" fmla="*/ 651 w 838"/>
                    <a:gd name="T47" fmla="*/ 153 h 613"/>
                    <a:gd name="T48" fmla="*/ 603 w 838"/>
                    <a:gd name="T49" fmla="*/ 113 h 613"/>
                    <a:gd name="T50" fmla="*/ 579 w 838"/>
                    <a:gd name="T51" fmla="*/ 81 h 613"/>
                    <a:gd name="T52" fmla="*/ 591 w 838"/>
                    <a:gd name="T53" fmla="*/ 53 h 613"/>
                    <a:gd name="T54" fmla="*/ 647 w 838"/>
                    <a:gd name="T55" fmla="*/ 37 h 613"/>
                    <a:gd name="T56" fmla="*/ 671 w 838"/>
                    <a:gd name="T57" fmla="*/ 57 h 613"/>
                    <a:gd name="T58" fmla="*/ 691 w 838"/>
                    <a:gd name="T59" fmla="*/ 81 h 613"/>
                    <a:gd name="T60" fmla="*/ 683 w 838"/>
                    <a:gd name="T61" fmla="*/ 49 h 613"/>
                    <a:gd name="T62" fmla="*/ 687 w 838"/>
                    <a:gd name="T63" fmla="*/ 25 h 613"/>
                    <a:gd name="T64" fmla="*/ 739 w 838"/>
                    <a:gd name="T65" fmla="*/ 13 h 613"/>
                    <a:gd name="T66" fmla="*/ 787 w 838"/>
                    <a:gd name="T67" fmla="*/ 1 h 613"/>
                    <a:gd name="T68" fmla="*/ 831 w 838"/>
                    <a:gd name="T69" fmla="*/ 17 h 613"/>
                    <a:gd name="T70" fmla="*/ 831 w 838"/>
                    <a:gd name="T71" fmla="*/ 81 h 613"/>
                    <a:gd name="T72" fmla="*/ 815 w 838"/>
                    <a:gd name="T73" fmla="*/ 157 h 613"/>
                    <a:gd name="T74" fmla="*/ 783 w 838"/>
                    <a:gd name="T75" fmla="*/ 257 h 613"/>
                    <a:gd name="T76" fmla="*/ 755 w 838"/>
                    <a:gd name="T77" fmla="*/ 349 h 613"/>
                    <a:gd name="T78" fmla="*/ 683 w 838"/>
                    <a:gd name="T79" fmla="*/ 429 h 613"/>
                    <a:gd name="T80" fmla="*/ 607 w 838"/>
                    <a:gd name="T81" fmla="*/ 481 h 613"/>
                    <a:gd name="T82" fmla="*/ 475 w 838"/>
                    <a:gd name="T83" fmla="*/ 485 h 613"/>
                    <a:gd name="T84" fmla="*/ 327 w 838"/>
                    <a:gd name="T85" fmla="*/ 453 h 613"/>
                    <a:gd name="T86" fmla="*/ 223 w 838"/>
                    <a:gd name="T87" fmla="*/ 429 h 613"/>
                    <a:gd name="T88" fmla="*/ 155 w 838"/>
                    <a:gd name="T89" fmla="*/ 417 h 613"/>
                    <a:gd name="T90" fmla="*/ 103 w 838"/>
                    <a:gd name="T91" fmla="*/ 497 h 613"/>
                    <a:gd name="T92" fmla="*/ 51 w 838"/>
                    <a:gd name="T93" fmla="*/ 577 h 613"/>
                    <a:gd name="T94" fmla="*/ 19 w 838"/>
                    <a:gd name="T95" fmla="*/ 609 h 61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838" h="613">
                      <a:moveTo>
                        <a:pt x="19" y="609"/>
                      </a:moveTo>
                      <a:cubicBezTo>
                        <a:pt x="11" y="605"/>
                        <a:pt x="0" y="566"/>
                        <a:pt x="3" y="553"/>
                      </a:cubicBezTo>
                      <a:cubicBezTo>
                        <a:pt x="6" y="540"/>
                        <a:pt x="32" y="540"/>
                        <a:pt x="35" y="529"/>
                      </a:cubicBezTo>
                      <a:cubicBezTo>
                        <a:pt x="38" y="518"/>
                        <a:pt x="22" y="500"/>
                        <a:pt x="23" y="489"/>
                      </a:cubicBezTo>
                      <a:cubicBezTo>
                        <a:pt x="24" y="478"/>
                        <a:pt x="38" y="473"/>
                        <a:pt x="43" y="465"/>
                      </a:cubicBezTo>
                      <a:cubicBezTo>
                        <a:pt x="48" y="457"/>
                        <a:pt x="54" y="450"/>
                        <a:pt x="55" y="441"/>
                      </a:cubicBezTo>
                      <a:cubicBezTo>
                        <a:pt x="56" y="432"/>
                        <a:pt x="45" y="420"/>
                        <a:pt x="51" y="409"/>
                      </a:cubicBezTo>
                      <a:cubicBezTo>
                        <a:pt x="57" y="398"/>
                        <a:pt x="77" y="385"/>
                        <a:pt x="91" y="377"/>
                      </a:cubicBezTo>
                      <a:cubicBezTo>
                        <a:pt x="105" y="369"/>
                        <a:pt x="119" y="370"/>
                        <a:pt x="135" y="361"/>
                      </a:cubicBezTo>
                      <a:cubicBezTo>
                        <a:pt x="151" y="352"/>
                        <a:pt x="170" y="329"/>
                        <a:pt x="187" y="321"/>
                      </a:cubicBezTo>
                      <a:cubicBezTo>
                        <a:pt x="204" y="313"/>
                        <a:pt x="224" y="312"/>
                        <a:pt x="235" y="313"/>
                      </a:cubicBezTo>
                      <a:cubicBezTo>
                        <a:pt x="246" y="314"/>
                        <a:pt x="246" y="329"/>
                        <a:pt x="255" y="329"/>
                      </a:cubicBezTo>
                      <a:cubicBezTo>
                        <a:pt x="264" y="329"/>
                        <a:pt x="274" y="308"/>
                        <a:pt x="287" y="313"/>
                      </a:cubicBezTo>
                      <a:cubicBezTo>
                        <a:pt x="300" y="318"/>
                        <a:pt x="317" y="356"/>
                        <a:pt x="331" y="361"/>
                      </a:cubicBezTo>
                      <a:cubicBezTo>
                        <a:pt x="345" y="366"/>
                        <a:pt x="360" y="346"/>
                        <a:pt x="371" y="341"/>
                      </a:cubicBezTo>
                      <a:cubicBezTo>
                        <a:pt x="382" y="336"/>
                        <a:pt x="386" y="332"/>
                        <a:pt x="399" y="333"/>
                      </a:cubicBezTo>
                      <a:cubicBezTo>
                        <a:pt x="412" y="334"/>
                        <a:pt x="438" y="335"/>
                        <a:pt x="451" y="345"/>
                      </a:cubicBezTo>
                      <a:cubicBezTo>
                        <a:pt x="464" y="355"/>
                        <a:pt x="463" y="388"/>
                        <a:pt x="475" y="393"/>
                      </a:cubicBezTo>
                      <a:cubicBezTo>
                        <a:pt x="487" y="398"/>
                        <a:pt x="507" y="379"/>
                        <a:pt x="523" y="373"/>
                      </a:cubicBezTo>
                      <a:cubicBezTo>
                        <a:pt x="539" y="367"/>
                        <a:pt x="559" y="364"/>
                        <a:pt x="571" y="357"/>
                      </a:cubicBezTo>
                      <a:cubicBezTo>
                        <a:pt x="583" y="350"/>
                        <a:pt x="583" y="333"/>
                        <a:pt x="595" y="329"/>
                      </a:cubicBezTo>
                      <a:cubicBezTo>
                        <a:pt x="607" y="325"/>
                        <a:pt x="634" y="353"/>
                        <a:pt x="643" y="333"/>
                      </a:cubicBezTo>
                      <a:cubicBezTo>
                        <a:pt x="652" y="313"/>
                        <a:pt x="650" y="239"/>
                        <a:pt x="651" y="209"/>
                      </a:cubicBezTo>
                      <a:cubicBezTo>
                        <a:pt x="652" y="179"/>
                        <a:pt x="659" y="169"/>
                        <a:pt x="651" y="153"/>
                      </a:cubicBezTo>
                      <a:cubicBezTo>
                        <a:pt x="643" y="137"/>
                        <a:pt x="615" y="125"/>
                        <a:pt x="603" y="113"/>
                      </a:cubicBezTo>
                      <a:cubicBezTo>
                        <a:pt x="591" y="101"/>
                        <a:pt x="581" y="91"/>
                        <a:pt x="579" y="81"/>
                      </a:cubicBezTo>
                      <a:cubicBezTo>
                        <a:pt x="577" y="71"/>
                        <a:pt x="580" y="60"/>
                        <a:pt x="591" y="53"/>
                      </a:cubicBezTo>
                      <a:cubicBezTo>
                        <a:pt x="602" y="46"/>
                        <a:pt x="634" y="36"/>
                        <a:pt x="647" y="37"/>
                      </a:cubicBezTo>
                      <a:cubicBezTo>
                        <a:pt x="660" y="38"/>
                        <a:pt x="664" y="50"/>
                        <a:pt x="671" y="57"/>
                      </a:cubicBezTo>
                      <a:cubicBezTo>
                        <a:pt x="678" y="64"/>
                        <a:pt x="689" y="82"/>
                        <a:pt x="691" y="81"/>
                      </a:cubicBezTo>
                      <a:cubicBezTo>
                        <a:pt x="693" y="80"/>
                        <a:pt x="684" y="58"/>
                        <a:pt x="683" y="49"/>
                      </a:cubicBezTo>
                      <a:cubicBezTo>
                        <a:pt x="682" y="40"/>
                        <a:pt x="678" y="31"/>
                        <a:pt x="687" y="25"/>
                      </a:cubicBezTo>
                      <a:cubicBezTo>
                        <a:pt x="696" y="19"/>
                        <a:pt x="722" y="17"/>
                        <a:pt x="739" y="13"/>
                      </a:cubicBezTo>
                      <a:cubicBezTo>
                        <a:pt x="756" y="9"/>
                        <a:pt x="772" y="0"/>
                        <a:pt x="787" y="1"/>
                      </a:cubicBezTo>
                      <a:cubicBezTo>
                        <a:pt x="802" y="2"/>
                        <a:pt x="824" y="4"/>
                        <a:pt x="831" y="17"/>
                      </a:cubicBezTo>
                      <a:cubicBezTo>
                        <a:pt x="838" y="30"/>
                        <a:pt x="834" y="58"/>
                        <a:pt x="831" y="81"/>
                      </a:cubicBezTo>
                      <a:cubicBezTo>
                        <a:pt x="828" y="104"/>
                        <a:pt x="823" y="128"/>
                        <a:pt x="815" y="157"/>
                      </a:cubicBezTo>
                      <a:cubicBezTo>
                        <a:pt x="807" y="186"/>
                        <a:pt x="793" y="225"/>
                        <a:pt x="783" y="257"/>
                      </a:cubicBezTo>
                      <a:cubicBezTo>
                        <a:pt x="773" y="289"/>
                        <a:pt x="772" y="320"/>
                        <a:pt x="755" y="349"/>
                      </a:cubicBezTo>
                      <a:cubicBezTo>
                        <a:pt x="738" y="378"/>
                        <a:pt x="708" y="407"/>
                        <a:pt x="683" y="429"/>
                      </a:cubicBezTo>
                      <a:cubicBezTo>
                        <a:pt x="658" y="451"/>
                        <a:pt x="642" y="472"/>
                        <a:pt x="607" y="481"/>
                      </a:cubicBezTo>
                      <a:cubicBezTo>
                        <a:pt x="572" y="490"/>
                        <a:pt x="522" y="490"/>
                        <a:pt x="475" y="485"/>
                      </a:cubicBezTo>
                      <a:cubicBezTo>
                        <a:pt x="428" y="480"/>
                        <a:pt x="369" y="462"/>
                        <a:pt x="327" y="453"/>
                      </a:cubicBezTo>
                      <a:cubicBezTo>
                        <a:pt x="285" y="444"/>
                        <a:pt x="252" y="435"/>
                        <a:pt x="223" y="429"/>
                      </a:cubicBezTo>
                      <a:cubicBezTo>
                        <a:pt x="194" y="423"/>
                        <a:pt x="175" y="406"/>
                        <a:pt x="155" y="417"/>
                      </a:cubicBezTo>
                      <a:cubicBezTo>
                        <a:pt x="135" y="428"/>
                        <a:pt x="120" y="470"/>
                        <a:pt x="103" y="497"/>
                      </a:cubicBezTo>
                      <a:cubicBezTo>
                        <a:pt x="86" y="524"/>
                        <a:pt x="65" y="559"/>
                        <a:pt x="51" y="577"/>
                      </a:cubicBezTo>
                      <a:cubicBezTo>
                        <a:pt x="37" y="595"/>
                        <a:pt x="27" y="613"/>
                        <a:pt x="19" y="609"/>
                      </a:cubicBezTo>
                      <a:close/>
                    </a:path>
                  </a:pathLst>
                </a:custGeom>
                <a:gradFill rotWithShape="0">
                  <a:gsLst>
                    <a:gs pos="0">
                      <a:srgbClr val="FFFFFF"/>
                    </a:gs>
                    <a:gs pos="100000">
                      <a:srgbClr val="FC7CB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7" name="Freeform 74"/>
                <p:cNvSpPr>
                  <a:spLocks/>
                </p:cNvSpPr>
                <p:nvPr/>
              </p:nvSpPr>
              <p:spPr bwMode="auto">
                <a:xfrm>
                  <a:off x="2686" y="1218"/>
                  <a:ext cx="755" cy="743"/>
                </a:xfrm>
                <a:custGeom>
                  <a:avLst/>
                  <a:gdLst>
                    <a:gd name="T0" fmla="*/ 14 w 755"/>
                    <a:gd name="T1" fmla="*/ 30 h 743"/>
                    <a:gd name="T2" fmla="*/ 42 w 755"/>
                    <a:gd name="T3" fmla="*/ 2 h 743"/>
                    <a:gd name="T4" fmla="*/ 90 w 755"/>
                    <a:gd name="T5" fmla="*/ 42 h 743"/>
                    <a:gd name="T6" fmla="*/ 150 w 755"/>
                    <a:gd name="T7" fmla="*/ 114 h 743"/>
                    <a:gd name="T8" fmla="*/ 218 w 755"/>
                    <a:gd name="T9" fmla="*/ 162 h 743"/>
                    <a:gd name="T10" fmla="*/ 302 w 755"/>
                    <a:gd name="T11" fmla="*/ 206 h 743"/>
                    <a:gd name="T12" fmla="*/ 382 w 755"/>
                    <a:gd name="T13" fmla="*/ 254 h 743"/>
                    <a:gd name="T14" fmla="*/ 490 w 755"/>
                    <a:gd name="T15" fmla="*/ 302 h 743"/>
                    <a:gd name="T16" fmla="*/ 602 w 755"/>
                    <a:gd name="T17" fmla="*/ 370 h 743"/>
                    <a:gd name="T18" fmla="*/ 658 w 755"/>
                    <a:gd name="T19" fmla="*/ 410 h 743"/>
                    <a:gd name="T20" fmla="*/ 710 w 755"/>
                    <a:gd name="T21" fmla="*/ 498 h 743"/>
                    <a:gd name="T22" fmla="*/ 750 w 755"/>
                    <a:gd name="T23" fmla="*/ 614 h 743"/>
                    <a:gd name="T24" fmla="*/ 678 w 755"/>
                    <a:gd name="T25" fmla="*/ 682 h 743"/>
                    <a:gd name="T26" fmla="*/ 630 w 755"/>
                    <a:gd name="T27" fmla="*/ 742 h 743"/>
                    <a:gd name="T28" fmla="*/ 622 w 755"/>
                    <a:gd name="T29" fmla="*/ 678 h 743"/>
                    <a:gd name="T30" fmla="*/ 578 w 755"/>
                    <a:gd name="T31" fmla="*/ 666 h 743"/>
                    <a:gd name="T32" fmla="*/ 538 w 755"/>
                    <a:gd name="T33" fmla="*/ 610 h 743"/>
                    <a:gd name="T34" fmla="*/ 570 w 755"/>
                    <a:gd name="T35" fmla="*/ 546 h 743"/>
                    <a:gd name="T36" fmla="*/ 526 w 755"/>
                    <a:gd name="T37" fmla="*/ 530 h 743"/>
                    <a:gd name="T38" fmla="*/ 550 w 755"/>
                    <a:gd name="T39" fmla="*/ 470 h 743"/>
                    <a:gd name="T40" fmla="*/ 526 w 755"/>
                    <a:gd name="T41" fmla="*/ 434 h 743"/>
                    <a:gd name="T42" fmla="*/ 454 w 755"/>
                    <a:gd name="T43" fmla="*/ 454 h 743"/>
                    <a:gd name="T44" fmla="*/ 442 w 755"/>
                    <a:gd name="T45" fmla="*/ 426 h 743"/>
                    <a:gd name="T46" fmla="*/ 450 w 755"/>
                    <a:gd name="T47" fmla="*/ 382 h 743"/>
                    <a:gd name="T48" fmla="*/ 406 w 755"/>
                    <a:gd name="T49" fmla="*/ 390 h 743"/>
                    <a:gd name="T50" fmla="*/ 386 w 755"/>
                    <a:gd name="T51" fmla="*/ 354 h 743"/>
                    <a:gd name="T52" fmla="*/ 366 w 755"/>
                    <a:gd name="T53" fmla="*/ 334 h 743"/>
                    <a:gd name="T54" fmla="*/ 330 w 755"/>
                    <a:gd name="T55" fmla="*/ 338 h 743"/>
                    <a:gd name="T56" fmla="*/ 322 w 755"/>
                    <a:gd name="T57" fmla="*/ 306 h 743"/>
                    <a:gd name="T58" fmla="*/ 270 w 755"/>
                    <a:gd name="T59" fmla="*/ 302 h 743"/>
                    <a:gd name="T60" fmla="*/ 270 w 755"/>
                    <a:gd name="T61" fmla="*/ 270 h 743"/>
                    <a:gd name="T62" fmla="*/ 234 w 755"/>
                    <a:gd name="T63" fmla="*/ 266 h 743"/>
                    <a:gd name="T64" fmla="*/ 238 w 755"/>
                    <a:gd name="T65" fmla="*/ 210 h 743"/>
                    <a:gd name="T66" fmla="*/ 202 w 755"/>
                    <a:gd name="T67" fmla="*/ 210 h 743"/>
                    <a:gd name="T68" fmla="*/ 182 w 755"/>
                    <a:gd name="T69" fmla="*/ 178 h 743"/>
                    <a:gd name="T70" fmla="*/ 122 w 755"/>
                    <a:gd name="T71" fmla="*/ 126 h 743"/>
                    <a:gd name="T72" fmla="*/ 78 w 755"/>
                    <a:gd name="T73" fmla="*/ 90 h 743"/>
                    <a:gd name="T74" fmla="*/ 10 w 755"/>
                    <a:gd name="T75" fmla="*/ 66 h 743"/>
                    <a:gd name="T76" fmla="*/ 14 w 755"/>
                    <a:gd name="T77" fmla="*/ 30 h 74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755" h="743">
                      <a:moveTo>
                        <a:pt x="14" y="30"/>
                      </a:moveTo>
                      <a:cubicBezTo>
                        <a:pt x="19" y="19"/>
                        <a:pt x="29" y="0"/>
                        <a:pt x="42" y="2"/>
                      </a:cubicBezTo>
                      <a:cubicBezTo>
                        <a:pt x="55" y="4"/>
                        <a:pt x="72" y="23"/>
                        <a:pt x="90" y="42"/>
                      </a:cubicBezTo>
                      <a:cubicBezTo>
                        <a:pt x="108" y="61"/>
                        <a:pt x="129" y="94"/>
                        <a:pt x="150" y="114"/>
                      </a:cubicBezTo>
                      <a:cubicBezTo>
                        <a:pt x="171" y="134"/>
                        <a:pt x="193" y="147"/>
                        <a:pt x="218" y="162"/>
                      </a:cubicBezTo>
                      <a:cubicBezTo>
                        <a:pt x="243" y="177"/>
                        <a:pt x="275" y="191"/>
                        <a:pt x="302" y="206"/>
                      </a:cubicBezTo>
                      <a:cubicBezTo>
                        <a:pt x="329" y="221"/>
                        <a:pt x="351" y="238"/>
                        <a:pt x="382" y="254"/>
                      </a:cubicBezTo>
                      <a:cubicBezTo>
                        <a:pt x="413" y="270"/>
                        <a:pt x="453" y="283"/>
                        <a:pt x="490" y="302"/>
                      </a:cubicBezTo>
                      <a:cubicBezTo>
                        <a:pt x="527" y="321"/>
                        <a:pt x="574" y="352"/>
                        <a:pt x="602" y="370"/>
                      </a:cubicBezTo>
                      <a:cubicBezTo>
                        <a:pt x="630" y="388"/>
                        <a:pt x="640" y="389"/>
                        <a:pt x="658" y="410"/>
                      </a:cubicBezTo>
                      <a:cubicBezTo>
                        <a:pt x="676" y="431"/>
                        <a:pt x="695" y="464"/>
                        <a:pt x="710" y="498"/>
                      </a:cubicBezTo>
                      <a:cubicBezTo>
                        <a:pt x="725" y="532"/>
                        <a:pt x="755" y="583"/>
                        <a:pt x="750" y="614"/>
                      </a:cubicBezTo>
                      <a:cubicBezTo>
                        <a:pt x="745" y="645"/>
                        <a:pt x="698" y="661"/>
                        <a:pt x="678" y="682"/>
                      </a:cubicBezTo>
                      <a:cubicBezTo>
                        <a:pt x="658" y="703"/>
                        <a:pt x="639" y="743"/>
                        <a:pt x="630" y="742"/>
                      </a:cubicBezTo>
                      <a:cubicBezTo>
                        <a:pt x="621" y="741"/>
                        <a:pt x="631" y="691"/>
                        <a:pt x="622" y="678"/>
                      </a:cubicBezTo>
                      <a:cubicBezTo>
                        <a:pt x="613" y="665"/>
                        <a:pt x="592" y="677"/>
                        <a:pt x="578" y="666"/>
                      </a:cubicBezTo>
                      <a:cubicBezTo>
                        <a:pt x="564" y="655"/>
                        <a:pt x="539" y="630"/>
                        <a:pt x="538" y="610"/>
                      </a:cubicBezTo>
                      <a:cubicBezTo>
                        <a:pt x="537" y="590"/>
                        <a:pt x="572" y="559"/>
                        <a:pt x="570" y="546"/>
                      </a:cubicBezTo>
                      <a:cubicBezTo>
                        <a:pt x="568" y="533"/>
                        <a:pt x="529" y="543"/>
                        <a:pt x="526" y="530"/>
                      </a:cubicBezTo>
                      <a:cubicBezTo>
                        <a:pt x="523" y="517"/>
                        <a:pt x="550" y="486"/>
                        <a:pt x="550" y="470"/>
                      </a:cubicBezTo>
                      <a:cubicBezTo>
                        <a:pt x="550" y="454"/>
                        <a:pt x="542" y="437"/>
                        <a:pt x="526" y="434"/>
                      </a:cubicBezTo>
                      <a:cubicBezTo>
                        <a:pt x="510" y="431"/>
                        <a:pt x="468" y="455"/>
                        <a:pt x="454" y="454"/>
                      </a:cubicBezTo>
                      <a:cubicBezTo>
                        <a:pt x="440" y="453"/>
                        <a:pt x="443" y="438"/>
                        <a:pt x="442" y="426"/>
                      </a:cubicBezTo>
                      <a:cubicBezTo>
                        <a:pt x="441" y="414"/>
                        <a:pt x="456" y="388"/>
                        <a:pt x="450" y="382"/>
                      </a:cubicBezTo>
                      <a:cubicBezTo>
                        <a:pt x="444" y="376"/>
                        <a:pt x="417" y="395"/>
                        <a:pt x="406" y="390"/>
                      </a:cubicBezTo>
                      <a:cubicBezTo>
                        <a:pt x="395" y="385"/>
                        <a:pt x="393" y="363"/>
                        <a:pt x="386" y="354"/>
                      </a:cubicBezTo>
                      <a:cubicBezTo>
                        <a:pt x="379" y="345"/>
                        <a:pt x="375" y="337"/>
                        <a:pt x="366" y="334"/>
                      </a:cubicBezTo>
                      <a:cubicBezTo>
                        <a:pt x="357" y="331"/>
                        <a:pt x="337" y="343"/>
                        <a:pt x="330" y="338"/>
                      </a:cubicBezTo>
                      <a:cubicBezTo>
                        <a:pt x="323" y="333"/>
                        <a:pt x="332" y="312"/>
                        <a:pt x="322" y="306"/>
                      </a:cubicBezTo>
                      <a:cubicBezTo>
                        <a:pt x="312" y="300"/>
                        <a:pt x="279" y="308"/>
                        <a:pt x="270" y="302"/>
                      </a:cubicBezTo>
                      <a:cubicBezTo>
                        <a:pt x="261" y="296"/>
                        <a:pt x="276" y="276"/>
                        <a:pt x="270" y="270"/>
                      </a:cubicBezTo>
                      <a:cubicBezTo>
                        <a:pt x="264" y="264"/>
                        <a:pt x="239" y="276"/>
                        <a:pt x="234" y="266"/>
                      </a:cubicBezTo>
                      <a:cubicBezTo>
                        <a:pt x="229" y="256"/>
                        <a:pt x="243" y="219"/>
                        <a:pt x="238" y="210"/>
                      </a:cubicBezTo>
                      <a:cubicBezTo>
                        <a:pt x="233" y="201"/>
                        <a:pt x="211" y="215"/>
                        <a:pt x="202" y="210"/>
                      </a:cubicBezTo>
                      <a:cubicBezTo>
                        <a:pt x="193" y="205"/>
                        <a:pt x="195" y="192"/>
                        <a:pt x="182" y="178"/>
                      </a:cubicBezTo>
                      <a:cubicBezTo>
                        <a:pt x="169" y="164"/>
                        <a:pt x="139" y="141"/>
                        <a:pt x="122" y="126"/>
                      </a:cubicBezTo>
                      <a:cubicBezTo>
                        <a:pt x="105" y="111"/>
                        <a:pt x="97" y="100"/>
                        <a:pt x="78" y="90"/>
                      </a:cubicBezTo>
                      <a:cubicBezTo>
                        <a:pt x="59" y="80"/>
                        <a:pt x="20" y="77"/>
                        <a:pt x="10" y="66"/>
                      </a:cubicBezTo>
                      <a:cubicBezTo>
                        <a:pt x="0" y="55"/>
                        <a:pt x="9" y="41"/>
                        <a:pt x="14" y="30"/>
                      </a:cubicBezTo>
                      <a:close/>
                    </a:path>
                  </a:pathLst>
                </a:custGeom>
                <a:gradFill rotWithShape="0">
                  <a:gsLst>
                    <a:gs pos="0">
                      <a:srgbClr val="FC62A0"/>
                    </a:gs>
                    <a:gs pos="100000">
                      <a:srgbClr val="FDB1D0"/>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8" name="Freeform 75"/>
                <p:cNvSpPr>
                  <a:spLocks/>
                </p:cNvSpPr>
                <p:nvPr/>
              </p:nvSpPr>
              <p:spPr bwMode="auto">
                <a:xfrm>
                  <a:off x="2088" y="1015"/>
                  <a:ext cx="849" cy="274"/>
                </a:xfrm>
                <a:custGeom>
                  <a:avLst/>
                  <a:gdLst>
                    <a:gd name="T0" fmla="*/ 12 w 849"/>
                    <a:gd name="T1" fmla="*/ 45 h 274"/>
                    <a:gd name="T2" fmla="*/ 120 w 849"/>
                    <a:gd name="T3" fmla="*/ 37 h 274"/>
                    <a:gd name="T4" fmla="*/ 204 w 849"/>
                    <a:gd name="T5" fmla="*/ 21 h 274"/>
                    <a:gd name="T6" fmla="*/ 304 w 849"/>
                    <a:gd name="T7" fmla="*/ 1 h 274"/>
                    <a:gd name="T8" fmla="*/ 380 w 849"/>
                    <a:gd name="T9" fmla="*/ 29 h 274"/>
                    <a:gd name="T10" fmla="*/ 456 w 849"/>
                    <a:gd name="T11" fmla="*/ 49 h 274"/>
                    <a:gd name="T12" fmla="*/ 540 w 849"/>
                    <a:gd name="T13" fmla="*/ 41 h 274"/>
                    <a:gd name="T14" fmla="*/ 592 w 849"/>
                    <a:gd name="T15" fmla="*/ 93 h 274"/>
                    <a:gd name="T16" fmla="*/ 696 w 849"/>
                    <a:gd name="T17" fmla="*/ 129 h 274"/>
                    <a:gd name="T18" fmla="*/ 784 w 849"/>
                    <a:gd name="T19" fmla="*/ 129 h 274"/>
                    <a:gd name="T20" fmla="*/ 844 w 849"/>
                    <a:gd name="T21" fmla="*/ 149 h 274"/>
                    <a:gd name="T22" fmla="*/ 816 w 849"/>
                    <a:gd name="T23" fmla="*/ 181 h 274"/>
                    <a:gd name="T24" fmla="*/ 788 w 849"/>
                    <a:gd name="T25" fmla="*/ 173 h 274"/>
                    <a:gd name="T26" fmla="*/ 752 w 849"/>
                    <a:gd name="T27" fmla="*/ 189 h 274"/>
                    <a:gd name="T28" fmla="*/ 724 w 849"/>
                    <a:gd name="T29" fmla="*/ 213 h 274"/>
                    <a:gd name="T30" fmla="*/ 676 w 849"/>
                    <a:gd name="T31" fmla="*/ 229 h 274"/>
                    <a:gd name="T32" fmla="*/ 632 w 849"/>
                    <a:gd name="T33" fmla="*/ 213 h 274"/>
                    <a:gd name="T34" fmla="*/ 604 w 849"/>
                    <a:gd name="T35" fmla="*/ 257 h 274"/>
                    <a:gd name="T36" fmla="*/ 576 w 849"/>
                    <a:gd name="T37" fmla="*/ 237 h 274"/>
                    <a:gd name="T38" fmla="*/ 536 w 849"/>
                    <a:gd name="T39" fmla="*/ 273 h 274"/>
                    <a:gd name="T40" fmla="*/ 520 w 849"/>
                    <a:gd name="T41" fmla="*/ 233 h 274"/>
                    <a:gd name="T42" fmla="*/ 488 w 849"/>
                    <a:gd name="T43" fmla="*/ 249 h 274"/>
                    <a:gd name="T44" fmla="*/ 460 w 849"/>
                    <a:gd name="T45" fmla="*/ 185 h 274"/>
                    <a:gd name="T46" fmla="*/ 428 w 849"/>
                    <a:gd name="T47" fmla="*/ 197 h 274"/>
                    <a:gd name="T48" fmla="*/ 420 w 849"/>
                    <a:gd name="T49" fmla="*/ 165 h 274"/>
                    <a:gd name="T50" fmla="*/ 380 w 849"/>
                    <a:gd name="T51" fmla="*/ 213 h 274"/>
                    <a:gd name="T52" fmla="*/ 372 w 849"/>
                    <a:gd name="T53" fmla="*/ 149 h 274"/>
                    <a:gd name="T54" fmla="*/ 308 w 849"/>
                    <a:gd name="T55" fmla="*/ 177 h 274"/>
                    <a:gd name="T56" fmla="*/ 292 w 849"/>
                    <a:gd name="T57" fmla="*/ 157 h 274"/>
                    <a:gd name="T58" fmla="*/ 268 w 849"/>
                    <a:gd name="T59" fmla="*/ 169 h 274"/>
                    <a:gd name="T60" fmla="*/ 268 w 849"/>
                    <a:gd name="T61" fmla="*/ 105 h 274"/>
                    <a:gd name="T62" fmla="*/ 204 w 849"/>
                    <a:gd name="T63" fmla="*/ 153 h 274"/>
                    <a:gd name="T64" fmla="*/ 180 w 849"/>
                    <a:gd name="T65" fmla="*/ 109 h 274"/>
                    <a:gd name="T66" fmla="*/ 144 w 849"/>
                    <a:gd name="T67" fmla="*/ 125 h 274"/>
                    <a:gd name="T68" fmla="*/ 132 w 849"/>
                    <a:gd name="T69" fmla="*/ 57 h 274"/>
                    <a:gd name="T70" fmla="*/ 76 w 849"/>
                    <a:gd name="T71" fmla="*/ 101 h 274"/>
                    <a:gd name="T72" fmla="*/ 48 w 849"/>
                    <a:gd name="T73" fmla="*/ 57 h 274"/>
                    <a:gd name="T74" fmla="*/ 12 w 849"/>
                    <a:gd name="T75" fmla="*/ 45 h 27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849" h="274">
                      <a:moveTo>
                        <a:pt x="12" y="45"/>
                      </a:moveTo>
                      <a:cubicBezTo>
                        <a:pt x="24" y="42"/>
                        <a:pt x="88" y="41"/>
                        <a:pt x="120" y="37"/>
                      </a:cubicBezTo>
                      <a:cubicBezTo>
                        <a:pt x="152" y="33"/>
                        <a:pt x="173" y="27"/>
                        <a:pt x="204" y="21"/>
                      </a:cubicBezTo>
                      <a:cubicBezTo>
                        <a:pt x="235" y="15"/>
                        <a:pt x="275" y="0"/>
                        <a:pt x="304" y="1"/>
                      </a:cubicBezTo>
                      <a:cubicBezTo>
                        <a:pt x="333" y="2"/>
                        <a:pt x="355" y="21"/>
                        <a:pt x="380" y="29"/>
                      </a:cubicBezTo>
                      <a:cubicBezTo>
                        <a:pt x="405" y="37"/>
                        <a:pt x="429" y="47"/>
                        <a:pt x="456" y="49"/>
                      </a:cubicBezTo>
                      <a:cubicBezTo>
                        <a:pt x="483" y="51"/>
                        <a:pt x="517" y="34"/>
                        <a:pt x="540" y="41"/>
                      </a:cubicBezTo>
                      <a:cubicBezTo>
                        <a:pt x="563" y="48"/>
                        <a:pt x="566" y="78"/>
                        <a:pt x="592" y="93"/>
                      </a:cubicBezTo>
                      <a:cubicBezTo>
                        <a:pt x="618" y="108"/>
                        <a:pt x="664" y="123"/>
                        <a:pt x="696" y="129"/>
                      </a:cubicBezTo>
                      <a:cubicBezTo>
                        <a:pt x="728" y="135"/>
                        <a:pt x="759" y="126"/>
                        <a:pt x="784" y="129"/>
                      </a:cubicBezTo>
                      <a:cubicBezTo>
                        <a:pt x="809" y="132"/>
                        <a:pt x="839" y="140"/>
                        <a:pt x="844" y="149"/>
                      </a:cubicBezTo>
                      <a:cubicBezTo>
                        <a:pt x="849" y="158"/>
                        <a:pt x="825" y="177"/>
                        <a:pt x="816" y="181"/>
                      </a:cubicBezTo>
                      <a:cubicBezTo>
                        <a:pt x="807" y="185"/>
                        <a:pt x="799" y="172"/>
                        <a:pt x="788" y="173"/>
                      </a:cubicBezTo>
                      <a:cubicBezTo>
                        <a:pt x="777" y="174"/>
                        <a:pt x="763" y="182"/>
                        <a:pt x="752" y="189"/>
                      </a:cubicBezTo>
                      <a:cubicBezTo>
                        <a:pt x="741" y="196"/>
                        <a:pt x="737" y="206"/>
                        <a:pt x="724" y="213"/>
                      </a:cubicBezTo>
                      <a:cubicBezTo>
                        <a:pt x="711" y="220"/>
                        <a:pt x="691" y="229"/>
                        <a:pt x="676" y="229"/>
                      </a:cubicBezTo>
                      <a:cubicBezTo>
                        <a:pt x="661" y="229"/>
                        <a:pt x="644" y="208"/>
                        <a:pt x="632" y="213"/>
                      </a:cubicBezTo>
                      <a:cubicBezTo>
                        <a:pt x="620" y="218"/>
                        <a:pt x="613" y="253"/>
                        <a:pt x="604" y="257"/>
                      </a:cubicBezTo>
                      <a:cubicBezTo>
                        <a:pt x="595" y="261"/>
                        <a:pt x="587" y="234"/>
                        <a:pt x="576" y="237"/>
                      </a:cubicBezTo>
                      <a:cubicBezTo>
                        <a:pt x="565" y="240"/>
                        <a:pt x="545" y="274"/>
                        <a:pt x="536" y="273"/>
                      </a:cubicBezTo>
                      <a:cubicBezTo>
                        <a:pt x="527" y="272"/>
                        <a:pt x="528" y="237"/>
                        <a:pt x="520" y="233"/>
                      </a:cubicBezTo>
                      <a:cubicBezTo>
                        <a:pt x="512" y="229"/>
                        <a:pt x="498" y="257"/>
                        <a:pt x="488" y="249"/>
                      </a:cubicBezTo>
                      <a:cubicBezTo>
                        <a:pt x="478" y="241"/>
                        <a:pt x="470" y="194"/>
                        <a:pt x="460" y="185"/>
                      </a:cubicBezTo>
                      <a:cubicBezTo>
                        <a:pt x="450" y="176"/>
                        <a:pt x="435" y="200"/>
                        <a:pt x="428" y="197"/>
                      </a:cubicBezTo>
                      <a:cubicBezTo>
                        <a:pt x="421" y="194"/>
                        <a:pt x="428" y="162"/>
                        <a:pt x="420" y="165"/>
                      </a:cubicBezTo>
                      <a:cubicBezTo>
                        <a:pt x="412" y="168"/>
                        <a:pt x="388" y="216"/>
                        <a:pt x="380" y="213"/>
                      </a:cubicBezTo>
                      <a:cubicBezTo>
                        <a:pt x="372" y="210"/>
                        <a:pt x="384" y="155"/>
                        <a:pt x="372" y="149"/>
                      </a:cubicBezTo>
                      <a:cubicBezTo>
                        <a:pt x="360" y="143"/>
                        <a:pt x="321" y="176"/>
                        <a:pt x="308" y="177"/>
                      </a:cubicBezTo>
                      <a:cubicBezTo>
                        <a:pt x="295" y="178"/>
                        <a:pt x="299" y="158"/>
                        <a:pt x="292" y="157"/>
                      </a:cubicBezTo>
                      <a:cubicBezTo>
                        <a:pt x="285" y="156"/>
                        <a:pt x="272" y="178"/>
                        <a:pt x="268" y="169"/>
                      </a:cubicBezTo>
                      <a:cubicBezTo>
                        <a:pt x="264" y="160"/>
                        <a:pt x="279" y="108"/>
                        <a:pt x="268" y="105"/>
                      </a:cubicBezTo>
                      <a:cubicBezTo>
                        <a:pt x="257" y="102"/>
                        <a:pt x="219" y="152"/>
                        <a:pt x="204" y="153"/>
                      </a:cubicBezTo>
                      <a:cubicBezTo>
                        <a:pt x="189" y="154"/>
                        <a:pt x="190" y="114"/>
                        <a:pt x="180" y="109"/>
                      </a:cubicBezTo>
                      <a:cubicBezTo>
                        <a:pt x="170" y="104"/>
                        <a:pt x="152" y="134"/>
                        <a:pt x="144" y="125"/>
                      </a:cubicBezTo>
                      <a:cubicBezTo>
                        <a:pt x="136" y="116"/>
                        <a:pt x="143" y="61"/>
                        <a:pt x="132" y="57"/>
                      </a:cubicBezTo>
                      <a:cubicBezTo>
                        <a:pt x="121" y="53"/>
                        <a:pt x="90" y="101"/>
                        <a:pt x="76" y="101"/>
                      </a:cubicBezTo>
                      <a:cubicBezTo>
                        <a:pt x="62" y="101"/>
                        <a:pt x="59" y="65"/>
                        <a:pt x="48" y="57"/>
                      </a:cubicBezTo>
                      <a:cubicBezTo>
                        <a:pt x="37" y="49"/>
                        <a:pt x="0" y="48"/>
                        <a:pt x="12" y="45"/>
                      </a:cubicBezTo>
                      <a:close/>
                    </a:path>
                  </a:pathLst>
                </a:custGeom>
                <a:gradFill rotWithShape="0">
                  <a:gsLst>
                    <a:gs pos="0">
                      <a:srgbClr val="FC62A0"/>
                    </a:gs>
                    <a:gs pos="100000">
                      <a:srgbClr val="FDB1D0"/>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9" name="Freeform 76"/>
                <p:cNvSpPr>
                  <a:spLocks/>
                </p:cNvSpPr>
                <p:nvPr/>
              </p:nvSpPr>
              <p:spPr bwMode="auto">
                <a:xfrm>
                  <a:off x="1950" y="1766"/>
                  <a:ext cx="395" cy="219"/>
                </a:xfrm>
                <a:custGeom>
                  <a:avLst/>
                  <a:gdLst>
                    <a:gd name="T0" fmla="*/ 350 w 395"/>
                    <a:gd name="T1" fmla="*/ 2 h 219"/>
                    <a:gd name="T2" fmla="*/ 294 w 395"/>
                    <a:gd name="T3" fmla="*/ 54 h 219"/>
                    <a:gd name="T4" fmla="*/ 158 w 395"/>
                    <a:gd name="T5" fmla="*/ 98 h 219"/>
                    <a:gd name="T6" fmla="*/ 30 w 395"/>
                    <a:gd name="T7" fmla="*/ 130 h 219"/>
                    <a:gd name="T8" fmla="*/ 6 w 395"/>
                    <a:gd name="T9" fmla="*/ 186 h 219"/>
                    <a:gd name="T10" fmla="*/ 66 w 395"/>
                    <a:gd name="T11" fmla="*/ 218 h 219"/>
                    <a:gd name="T12" fmla="*/ 126 w 395"/>
                    <a:gd name="T13" fmla="*/ 190 h 219"/>
                    <a:gd name="T14" fmla="*/ 198 w 395"/>
                    <a:gd name="T15" fmla="*/ 198 h 219"/>
                    <a:gd name="T16" fmla="*/ 258 w 395"/>
                    <a:gd name="T17" fmla="*/ 166 h 219"/>
                    <a:gd name="T18" fmla="*/ 310 w 395"/>
                    <a:gd name="T19" fmla="*/ 174 h 219"/>
                    <a:gd name="T20" fmla="*/ 358 w 395"/>
                    <a:gd name="T21" fmla="*/ 194 h 219"/>
                    <a:gd name="T22" fmla="*/ 390 w 395"/>
                    <a:gd name="T23" fmla="*/ 150 h 219"/>
                    <a:gd name="T24" fmla="*/ 386 w 395"/>
                    <a:gd name="T25" fmla="*/ 66 h 219"/>
                    <a:gd name="T26" fmla="*/ 350 w 395"/>
                    <a:gd name="T27" fmla="*/ 2 h 2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95" h="219">
                      <a:moveTo>
                        <a:pt x="350" y="2"/>
                      </a:moveTo>
                      <a:cubicBezTo>
                        <a:pt x="335" y="0"/>
                        <a:pt x="326" y="38"/>
                        <a:pt x="294" y="54"/>
                      </a:cubicBezTo>
                      <a:cubicBezTo>
                        <a:pt x="262" y="70"/>
                        <a:pt x="202" y="85"/>
                        <a:pt x="158" y="98"/>
                      </a:cubicBezTo>
                      <a:cubicBezTo>
                        <a:pt x="114" y="111"/>
                        <a:pt x="55" y="115"/>
                        <a:pt x="30" y="130"/>
                      </a:cubicBezTo>
                      <a:cubicBezTo>
                        <a:pt x="5" y="145"/>
                        <a:pt x="0" y="171"/>
                        <a:pt x="6" y="186"/>
                      </a:cubicBezTo>
                      <a:cubicBezTo>
                        <a:pt x="12" y="201"/>
                        <a:pt x="46" y="217"/>
                        <a:pt x="66" y="218"/>
                      </a:cubicBezTo>
                      <a:cubicBezTo>
                        <a:pt x="86" y="219"/>
                        <a:pt x="104" y="193"/>
                        <a:pt x="126" y="190"/>
                      </a:cubicBezTo>
                      <a:cubicBezTo>
                        <a:pt x="148" y="187"/>
                        <a:pt x="176" y="202"/>
                        <a:pt x="198" y="198"/>
                      </a:cubicBezTo>
                      <a:cubicBezTo>
                        <a:pt x="220" y="194"/>
                        <a:pt x="239" y="170"/>
                        <a:pt x="258" y="166"/>
                      </a:cubicBezTo>
                      <a:cubicBezTo>
                        <a:pt x="277" y="162"/>
                        <a:pt x="293" y="169"/>
                        <a:pt x="310" y="174"/>
                      </a:cubicBezTo>
                      <a:cubicBezTo>
                        <a:pt x="327" y="179"/>
                        <a:pt x="345" y="198"/>
                        <a:pt x="358" y="194"/>
                      </a:cubicBezTo>
                      <a:cubicBezTo>
                        <a:pt x="371" y="190"/>
                        <a:pt x="385" y="171"/>
                        <a:pt x="390" y="150"/>
                      </a:cubicBezTo>
                      <a:cubicBezTo>
                        <a:pt x="395" y="129"/>
                        <a:pt x="393" y="89"/>
                        <a:pt x="386" y="66"/>
                      </a:cubicBezTo>
                      <a:cubicBezTo>
                        <a:pt x="379" y="43"/>
                        <a:pt x="365" y="4"/>
                        <a:pt x="350" y="2"/>
                      </a:cubicBezTo>
                      <a:close/>
                    </a:path>
                  </a:pathLst>
                </a:custGeom>
                <a:gradFill rotWithShape="0">
                  <a:gsLst>
                    <a:gs pos="0">
                      <a:srgbClr val="FB418C"/>
                    </a:gs>
                    <a:gs pos="100000">
                      <a:srgbClr val="FED6E6"/>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0" name="Freeform 77"/>
                <p:cNvSpPr>
                  <a:spLocks/>
                </p:cNvSpPr>
                <p:nvPr/>
              </p:nvSpPr>
              <p:spPr bwMode="auto">
                <a:xfrm>
                  <a:off x="2027" y="1972"/>
                  <a:ext cx="436" cy="125"/>
                </a:xfrm>
                <a:custGeom>
                  <a:avLst/>
                  <a:gdLst>
                    <a:gd name="T0" fmla="*/ 1 w 436"/>
                    <a:gd name="T1" fmla="*/ 68 h 125"/>
                    <a:gd name="T2" fmla="*/ 49 w 436"/>
                    <a:gd name="T3" fmla="*/ 44 h 125"/>
                    <a:gd name="T4" fmla="*/ 117 w 436"/>
                    <a:gd name="T5" fmla="*/ 48 h 125"/>
                    <a:gd name="T6" fmla="*/ 141 w 436"/>
                    <a:gd name="T7" fmla="*/ 84 h 125"/>
                    <a:gd name="T8" fmla="*/ 177 w 436"/>
                    <a:gd name="T9" fmla="*/ 76 h 125"/>
                    <a:gd name="T10" fmla="*/ 217 w 436"/>
                    <a:gd name="T11" fmla="*/ 116 h 125"/>
                    <a:gd name="T12" fmla="*/ 249 w 436"/>
                    <a:gd name="T13" fmla="*/ 92 h 125"/>
                    <a:gd name="T14" fmla="*/ 293 w 436"/>
                    <a:gd name="T15" fmla="*/ 96 h 125"/>
                    <a:gd name="T16" fmla="*/ 321 w 436"/>
                    <a:gd name="T17" fmla="*/ 120 h 125"/>
                    <a:gd name="T18" fmla="*/ 353 w 436"/>
                    <a:gd name="T19" fmla="*/ 112 h 125"/>
                    <a:gd name="T20" fmla="*/ 401 w 436"/>
                    <a:gd name="T21" fmla="*/ 120 h 125"/>
                    <a:gd name="T22" fmla="*/ 433 w 436"/>
                    <a:gd name="T23" fmla="*/ 80 h 125"/>
                    <a:gd name="T24" fmla="*/ 381 w 436"/>
                    <a:gd name="T25" fmla="*/ 92 h 125"/>
                    <a:gd name="T26" fmla="*/ 357 w 436"/>
                    <a:gd name="T27" fmla="*/ 52 h 125"/>
                    <a:gd name="T28" fmla="*/ 305 w 436"/>
                    <a:gd name="T29" fmla="*/ 76 h 125"/>
                    <a:gd name="T30" fmla="*/ 233 w 436"/>
                    <a:gd name="T31" fmla="*/ 64 h 125"/>
                    <a:gd name="T32" fmla="*/ 201 w 436"/>
                    <a:gd name="T33" fmla="*/ 20 h 125"/>
                    <a:gd name="T34" fmla="*/ 165 w 436"/>
                    <a:gd name="T35" fmla="*/ 40 h 125"/>
                    <a:gd name="T36" fmla="*/ 101 w 436"/>
                    <a:gd name="T37" fmla="*/ 4 h 125"/>
                    <a:gd name="T38" fmla="*/ 41 w 436"/>
                    <a:gd name="T39" fmla="*/ 16 h 125"/>
                    <a:gd name="T40" fmla="*/ 1 w 436"/>
                    <a:gd name="T41" fmla="*/ 68 h 12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36" h="125">
                      <a:moveTo>
                        <a:pt x="1" y="68"/>
                      </a:moveTo>
                      <a:cubicBezTo>
                        <a:pt x="2" y="73"/>
                        <a:pt x="30" y="47"/>
                        <a:pt x="49" y="44"/>
                      </a:cubicBezTo>
                      <a:cubicBezTo>
                        <a:pt x="68" y="41"/>
                        <a:pt x="102" y="41"/>
                        <a:pt x="117" y="48"/>
                      </a:cubicBezTo>
                      <a:cubicBezTo>
                        <a:pt x="132" y="55"/>
                        <a:pt x="131" y="79"/>
                        <a:pt x="141" y="84"/>
                      </a:cubicBezTo>
                      <a:cubicBezTo>
                        <a:pt x="151" y="89"/>
                        <a:pt x="164" y="71"/>
                        <a:pt x="177" y="76"/>
                      </a:cubicBezTo>
                      <a:cubicBezTo>
                        <a:pt x="190" y="81"/>
                        <a:pt x="205" y="113"/>
                        <a:pt x="217" y="116"/>
                      </a:cubicBezTo>
                      <a:cubicBezTo>
                        <a:pt x="229" y="119"/>
                        <a:pt x="236" y="95"/>
                        <a:pt x="249" y="92"/>
                      </a:cubicBezTo>
                      <a:cubicBezTo>
                        <a:pt x="262" y="89"/>
                        <a:pt x="281" y="91"/>
                        <a:pt x="293" y="96"/>
                      </a:cubicBezTo>
                      <a:cubicBezTo>
                        <a:pt x="305" y="101"/>
                        <a:pt x="311" y="117"/>
                        <a:pt x="321" y="120"/>
                      </a:cubicBezTo>
                      <a:cubicBezTo>
                        <a:pt x="331" y="123"/>
                        <a:pt x="340" y="112"/>
                        <a:pt x="353" y="112"/>
                      </a:cubicBezTo>
                      <a:cubicBezTo>
                        <a:pt x="366" y="112"/>
                        <a:pt x="388" y="125"/>
                        <a:pt x="401" y="120"/>
                      </a:cubicBezTo>
                      <a:cubicBezTo>
                        <a:pt x="414" y="115"/>
                        <a:pt x="436" y="85"/>
                        <a:pt x="433" y="80"/>
                      </a:cubicBezTo>
                      <a:cubicBezTo>
                        <a:pt x="430" y="75"/>
                        <a:pt x="394" y="97"/>
                        <a:pt x="381" y="92"/>
                      </a:cubicBezTo>
                      <a:cubicBezTo>
                        <a:pt x="368" y="87"/>
                        <a:pt x="370" y="55"/>
                        <a:pt x="357" y="52"/>
                      </a:cubicBezTo>
                      <a:cubicBezTo>
                        <a:pt x="344" y="49"/>
                        <a:pt x="326" y="74"/>
                        <a:pt x="305" y="76"/>
                      </a:cubicBezTo>
                      <a:cubicBezTo>
                        <a:pt x="284" y="78"/>
                        <a:pt x="250" y="73"/>
                        <a:pt x="233" y="64"/>
                      </a:cubicBezTo>
                      <a:cubicBezTo>
                        <a:pt x="216" y="55"/>
                        <a:pt x="212" y="24"/>
                        <a:pt x="201" y="20"/>
                      </a:cubicBezTo>
                      <a:cubicBezTo>
                        <a:pt x="190" y="16"/>
                        <a:pt x="182" y="43"/>
                        <a:pt x="165" y="40"/>
                      </a:cubicBezTo>
                      <a:cubicBezTo>
                        <a:pt x="148" y="37"/>
                        <a:pt x="122" y="8"/>
                        <a:pt x="101" y="4"/>
                      </a:cubicBezTo>
                      <a:cubicBezTo>
                        <a:pt x="80" y="0"/>
                        <a:pt x="59" y="8"/>
                        <a:pt x="41" y="16"/>
                      </a:cubicBezTo>
                      <a:cubicBezTo>
                        <a:pt x="23" y="24"/>
                        <a:pt x="0" y="63"/>
                        <a:pt x="1" y="68"/>
                      </a:cubicBezTo>
                      <a:close/>
                    </a:path>
                  </a:pathLst>
                </a:custGeom>
                <a:solidFill>
                  <a:srgbClr val="FC7CB0"/>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 name="Freeform 78"/>
                <p:cNvSpPr>
                  <a:spLocks/>
                </p:cNvSpPr>
                <p:nvPr/>
              </p:nvSpPr>
              <p:spPr bwMode="auto">
                <a:xfrm>
                  <a:off x="2306" y="2104"/>
                  <a:ext cx="332" cy="609"/>
                </a:xfrm>
                <a:custGeom>
                  <a:avLst/>
                  <a:gdLst>
                    <a:gd name="T0" fmla="*/ 6 w 332"/>
                    <a:gd name="T1" fmla="*/ 0 h 609"/>
                    <a:gd name="T2" fmla="*/ 58 w 332"/>
                    <a:gd name="T3" fmla="*/ 20 h 609"/>
                    <a:gd name="T4" fmla="*/ 94 w 332"/>
                    <a:gd name="T5" fmla="*/ 16 h 609"/>
                    <a:gd name="T6" fmla="*/ 98 w 332"/>
                    <a:gd name="T7" fmla="*/ 92 h 609"/>
                    <a:gd name="T8" fmla="*/ 142 w 332"/>
                    <a:gd name="T9" fmla="*/ 132 h 609"/>
                    <a:gd name="T10" fmla="*/ 162 w 332"/>
                    <a:gd name="T11" fmla="*/ 176 h 609"/>
                    <a:gd name="T12" fmla="*/ 178 w 332"/>
                    <a:gd name="T13" fmla="*/ 240 h 609"/>
                    <a:gd name="T14" fmla="*/ 190 w 332"/>
                    <a:gd name="T15" fmla="*/ 288 h 609"/>
                    <a:gd name="T16" fmla="*/ 182 w 332"/>
                    <a:gd name="T17" fmla="*/ 340 h 609"/>
                    <a:gd name="T18" fmla="*/ 190 w 332"/>
                    <a:gd name="T19" fmla="*/ 400 h 609"/>
                    <a:gd name="T20" fmla="*/ 226 w 332"/>
                    <a:gd name="T21" fmla="*/ 444 h 609"/>
                    <a:gd name="T22" fmla="*/ 214 w 332"/>
                    <a:gd name="T23" fmla="*/ 500 h 609"/>
                    <a:gd name="T24" fmla="*/ 262 w 332"/>
                    <a:gd name="T25" fmla="*/ 564 h 609"/>
                    <a:gd name="T26" fmla="*/ 326 w 332"/>
                    <a:gd name="T27" fmla="*/ 520 h 609"/>
                    <a:gd name="T28" fmla="*/ 298 w 332"/>
                    <a:gd name="T29" fmla="*/ 584 h 609"/>
                    <a:gd name="T30" fmla="*/ 258 w 332"/>
                    <a:gd name="T31" fmla="*/ 596 h 609"/>
                    <a:gd name="T32" fmla="*/ 194 w 332"/>
                    <a:gd name="T33" fmla="*/ 508 h 609"/>
                    <a:gd name="T34" fmla="*/ 126 w 332"/>
                    <a:gd name="T35" fmla="*/ 432 h 609"/>
                    <a:gd name="T36" fmla="*/ 150 w 332"/>
                    <a:gd name="T37" fmla="*/ 328 h 609"/>
                    <a:gd name="T38" fmla="*/ 130 w 332"/>
                    <a:gd name="T39" fmla="*/ 204 h 609"/>
                    <a:gd name="T40" fmla="*/ 78 w 332"/>
                    <a:gd name="T41" fmla="*/ 116 h 609"/>
                    <a:gd name="T42" fmla="*/ 22 w 332"/>
                    <a:gd name="T43" fmla="*/ 20 h 609"/>
                    <a:gd name="T44" fmla="*/ 6 w 332"/>
                    <a:gd name="T45" fmla="*/ 0 h 60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32" h="609">
                      <a:moveTo>
                        <a:pt x="6" y="0"/>
                      </a:moveTo>
                      <a:cubicBezTo>
                        <a:pt x="12" y="0"/>
                        <a:pt x="43" y="17"/>
                        <a:pt x="58" y="20"/>
                      </a:cubicBezTo>
                      <a:cubicBezTo>
                        <a:pt x="73" y="23"/>
                        <a:pt x="87" y="4"/>
                        <a:pt x="94" y="16"/>
                      </a:cubicBezTo>
                      <a:cubicBezTo>
                        <a:pt x="101" y="28"/>
                        <a:pt x="90" y="73"/>
                        <a:pt x="98" y="92"/>
                      </a:cubicBezTo>
                      <a:cubicBezTo>
                        <a:pt x="106" y="111"/>
                        <a:pt x="131" y="118"/>
                        <a:pt x="142" y="132"/>
                      </a:cubicBezTo>
                      <a:cubicBezTo>
                        <a:pt x="153" y="146"/>
                        <a:pt x="156" y="158"/>
                        <a:pt x="162" y="176"/>
                      </a:cubicBezTo>
                      <a:cubicBezTo>
                        <a:pt x="168" y="194"/>
                        <a:pt x="173" y="221"/>
                        <a:pt x="178" y="240"/>
                      </a:cubicBezTo>
                      <a:cubicBezTo>
                        <a:pt x="183" y="259"/>
                        <a:pt x="189" y="271"/>
                        <a:pt x="190" y="288"/>
                      </a:cubicBezTo>
                      <a:cubicBezTo>
                        <a:pt x="191" y="305"/>
                        <a:pt x="182" y="321"/>
                        <a:pt x="182" y="340"/>
                      </a:cubicBezTo>
                      <a:cubicBezTo>
                        <a:pt x="182" y="359"/>
                        <a:pt x="183" y="383"/>
                        <a:pt x="190" y="400"/>
                      </a:cubicBezTo>
                      <a:cubicBezTo>
                        <a:pt x="197" y="417"/>
                        <a:pt x="222" y="427"/>
                        <a:pt x="226" y="444"/>
                      </a:cubicBezTo>
                      <a:cubicBezTo>
                        <a:pt x="230" y="461"/>
                        <a:pt x="208" y="480"/>
                        <a:pt x="214" y="500"/>
                      </a:cubicBezTo>
                      <a:cubicBezTo>
                        <a:pt x="220" y="520"/>
                        <a:pt x="243" y="561"/>
                        <a:pt x="262" y="564"/>
                      </a:cubicBezTo>
                      <a:cubicBezTo>
                        <a:pt x="281" y="567"/>
                        <a:pt x="320" y="517"/>
                        <a:pt x="326" y="520"/>
                      </a:cubicBezTo>
                      <a:cubicBezTo>
                        <a:pt x="332" y="523"/>
                        <a:pt x="309" y="571"/>
                        <a:pt x="298" y="584"/>
                      </a:cubicBezTo>
                      <a:cubicBezTo>
                        <a:pt x="287" y="597"/>
                        <a:pt x="275" y="609"/>
                        <a:pt x="258" y="596"/>
                      </a:cubicBezTo>
                      <a:cubicBezTo>
                        <a:pt x="241" y="583"/>
                        <a:pt x="216" y="535"/>
                        <a:pt x="194" y="508"/>
                      </a:cubicBezTo>
                      <a:cubicBezTo>
                        <a:pt x="172" y="481"/>
                        <a:pt x="133" y="462"/>
                        <a:pt x="126" y="432"/>
                      </a:cubicBezTo>
                      <a:cubicBezTo>
                        <a:pt x="119" y="402"/>
                        <a:pt x="149" y="366"/>
                        <a:pt x="150" y="328"/>
                      </a:cubicBezTo>
                      <a:cubicBezTo>
                        <a:pt x="151" y="290"/>
                        <a:pt x="142" y="239"/>
                        <a:pt x="130" y="204"/>
                      </a:cubicBezTo>
                      <a:cubicBezTo>
                        <a:pt x="118" y="169"/>
                        <a:pt x="96" y="147"/>
                        <a:pt x="78" y="116"/>
                      </a:cubicBezTo>
                      <a:cubicBezTo>
                        <a:pt x="60" y="85"/>
                        <a:pt x="33" y="40"/>
                        <a:pt x="22" y="20"/>
                      </a:cubicBezTo>
                      <a:cubicBezTo>
                        <a:pt x="11" y="0"/>
                        <a:pt x="0" y="0"/>
                        <a:pt x="6" y="0"/>
                      </a:cubicBezTo>
                      <a:close/>
                    </a:path>
                  </a:pathLst>
                </a:custGeom>
                <a:solidFill>
                  <a:srgbClr val="FC7CB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 name="Freeform 79"/>
                <p:cNvSpPr>
                  <a:spLocks/>
                </p:cNvSpPr>
                <p:nvPr/>
              </p:nvSpPr>
              <p:spPr bwMode="auto">
                <a:xfrm>
                  <a:off x="2023" y="2011"/>
                  <a:ext cx="602" cy="736"/>
                </a:xfrm>
                <a:custGeom>
                  <a:avLst/>
                  <a:gdLst>
                    <a:gd name="T0" fmla="*/ 21 w 602"/>
                    <a:gd name="T1" fmla="*/ 13 h 736"/>
                    <a:gd name="T2" fmla="*/ 5 w 602"/>
                    <a:gd name="T3" fmla="*/ 49 h 736"/>
                    <a:gd name="T4" fmla="*/ 49 w 602"/>
                    <a:gd name="T5" fmla="*/ 101 h 736"/>
                    <a:gd name="T6" fmla="*/ 113 w 602"/>
                    <a:gd name="T7" fmla="*/ 149 h 736"/>
                    <a:gd name="T8" fmla="*/ 193 w 602"/>
                    <a:gd name="T9" fmla="*/ 225 h 736"/>
                    <a:gd name="T10" fmla="*/ 205 w 602"/>
                    <a:gd name="T11" fmla="*/ 293 h 736"/>
                    <a:gd name="T12" fmla="*/ 205 w 602"/>
                    <a:gd name="T13" fmla="*/ 349 h 736"/>
                    <a:gd name="T14" fmla="*/ 221 w 602"/>
                    <a:gd name="T15" fmla="*/ 385 h 736"/>
                    <a:gd name="T16" fmla="*/ 193 w 602"/>
                    <a:gd name="T17" fmla="*/ 465 h 736"/>
                    <a:gd name="T18" fmla="*/ 249 w 602"/>
                    <a:gd name="T19" fmla="*/ 505 h 736"/>
                    <a:gd name="T20" fmla="*/ 309 w 602"/>
                    <a:gd name="T21" fmla="*/ 573 h 736"/>
                    <a:gd name="T22" fmla="*/ 349 w 602"/>
                    <a:gd name="T23" fmla="*/ 637 h 736"/>
                    <a:gd name="T24" fmla="*/ 465 w 602"/>
                    <a:gd name="T25" fmla="*/ 689 h 736"/>
                    <a:gd name="T26" fmla="*/ 533 w 602"/>
                    <a:gd name="T27" fmla="*/ 733 h 736"/>
                    <a:gd name="T28" fmla="*/ 593 w 602"/>
                    <a:gd name="T29" fmla="*/ 709 h 736"/>
                    <a:gd name="T30" fmla="*/ 585 w 602"/>
                    <a:gd name="T31" fmla="*/ 661 h 736"/>
                    <a:gd name="T32" fmla="*/ 533 w 602"/>
                    <a:gd name="T33" fmla="*/ 689 h 736"/>
                    <a:gd name="T34" fmla="*/ 461 w 602"/>
                    <a:gd name="T35" fmla="*/ 665 h 736"/>
                    <a:gd name="T36" fmla="*/ 421 w 602"/>
                    <a:gd name="T37" fmla="*/ 585 h 736"/>
                    <a:gd name="T38" fmla="*/ 345 w 602"/>
                    <a:gd name="T39" fmla="*/ 577 h 736"/>
                    <a:gd name="T40" fmla="*/ 281 w 602"/>
                    <a:gd name="T41" fmla="*/ 493 h 736"/>
                    <a:gd name="T42" fmla="*/ 257 w 602"/>
                    <a:gd name="T43" fmla="*/ 433 h 736"/>
                    <a:gd name="T44" fmla="*/ 277 w 602"/>
                    <a:gd name="T45" fmla="*/ 365 h 736"/>
                    <a:gd name="T46" fmla="*/ 241 w 602"/>
                    <a:gd name="T47" fmla="*/ 265 h 736"/>
                    <a:gd name="T48" fmla="*/ 221 w 602"/>
                    <a:gd name="T49" fmla="*/ 193 h 736"/>
                    <a:gd name="T50" fmla="*/ 109 w 602"/>
                    <a:gd name="T51" fmla="*/ 125 h 736"/>
                    <a:gd name="T52" fmla="*/ 21 w 602"/>
                    <a:gd name="T53" fmla="*/ 13 h 7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602" h="736">
                      <a:moveTo>
                        <a:pt x="21" y="13"/>
                      </a:moveTo>
                      <a:cubicBezTo>
                        <a:pt x="4" y="0"/>
                        <a:pt x="0" y="34"/>
                        <a:pt x="5" y="49"/>
                      </a:cubicBezTo>
                      <a:cubicBezTo>
                        <a:pt x="10" y="64"/>
                        <a:pt x="31" y="84"/>
                        <a:pt x="49" y="101"/>
                      </a:cubicBezTo>
                      <a:cubicBezTo>
                        <a:pt x="67" y="118"/>
                        <a:pt x="89" y="128"/>
                        <a:pt x="113" y="149"/>
                      </a:cubicBezTo>
                      <a:cubicBezTo>
                        <a:pt x="137" y="170"/>
                        <a:pt x="178" y="201"/>
                        <a:pt x="193" y="225"/>
                      </a:cubicBezTo>
                      <a:cubicBezTo>
                        <a:pt x="208" y="249"/>
                        <a:pt x="203" y="272"/>
                        <a:pt x="205" y="293"/>
                      </a:cubicBezTo>
                      <a:cubicBezTo>
                        <a:pt x="207" y="314"/>
                        <a:pt x="202" y="334"/>
                        <a:pt x="205" y="349"/>
                      </a:cubicBezTo>
                      <a:cubicBezTo>
                        <a:pt x="208" y="364"/>
                        <a:pt x="223" y="366"/>
                        <a:pt x="221" y="385"/>
                      </a:cubicBezTo>
                      <a:cubicBezTo>
                        <a:pt x="219" y="404"/>
                        <a:pt x="188" y="445"/>
                        <a:pt x="193" y="465"/>
                      </a:cubicBezTo>
                      <a:cubicBezTo>
                        <a:pt x="198" y="485"/>
                        <a:pt x="230" y="487"/>
                        <a:pt x="249" y="505"/>
                      </a:cubicBezTo>
                      <a:cubicBezTo>
                        <a:pt x="268" y="523"/>
                        <a:pt x="292" y="551"/>
                        <a:pt x="309" y="573"/>
                      </a:cubicBezTo>
                      <a:cubicBezTo>
                        <a:pt x="326" y="595"/>
                        <a:pt x="323" y="618"/>
                        <a:pt x="349" y="637"/>
                      </a:cubicBezTo>
                      <a:cubicBezTo>
                        <a:pt x="375" y="656"/>
                        <a:pt x="434" y="673"/>
                        <a:pt x="465" y="689"/>
                      </a:cubicBezTo>
                      <a:cubicBezTo>
                        <a:pt x="496" y="705"/>
                        <a:pt x="512" y="730"/>
                        <a:pt x="533" y="733"/>
                      </a:cubicBezTo>
                      <a:cubicBezTo>
                        <a:pt x="554" y="736"/>
                        <a:pt x="584" y="721"/>
                        <a:pt x="593" y="709"/>
                      </a:cubicBezTo>
                      <a:cubicBezTo>
                        <a:pt x="602" y="697"/>
                        <a:pt x="595" y="664"/>
                        <a:pt x="585" y="661"/>
                      </a:cubicBezTo>
                      <a:cubicBezTo>
                        <a:pt x="575" y="658"/>
                        <a:pt x="554" y="688"/>
                        <a:pt x="533" y="689"/>
                      </a:cubicBezTo>
                      <a:cubicBezTo>
                        <a:pt x="512" y="690"/>
                        <a:pt x="480" y="682"/>
                        <a:pt x="461" y="665"/>
                      </a:cubicBezTo>
                      <a:cubicBezTo>
                        <a:pt x="442" y="648"/>
                        <a:pt x="440" y="600"/>
                        <a:pt x="421" y="585"/>
                      </a:cubicBezTo>
                      <a:cubicBezTo>
                        <a:pt x="402" y="570"/>
                        <a:pt x="368" y="592"/>
                        <a:pt x="345" y="577"/>
                      </a:cubicBezTo>
                      <a:cubicBezTo>
                        <a:pt x="322" y="562"/>
                        <a:pt x="296" y="517"/>
                        <a:pt x="281" y="493"/>
                      </a:cubicBezTo>
                      <a:cubicBezTo>
                        <a:pt x="266" y="469"/>
                        <a:pt x="258" y="454"/>
                        <a:pt x="257" y="433"/>
                      </a:cubicBezTo>
                      <a:cubicBezTo>
                        <a:pt x="256" y="412"/>
                        <a:pt x="280" y="393"/>
                        <a:pt x="277" y="365"/>
                      </a:cubicBezTo>
                      <a:cubicBezTo>
                        <a:pt x="274" y="337"/>
                        <a:pt x="250" y="293"/>
                        <a:pt x="241" y="265"/>
                      </a:cubicBezTo>
                      <a:cubicBezTo>
                        <a:pt x="232" y="237"/>
                        <a:pt x="243" y="216"/>
                        <a:pt x="221" y="193"/>
                      </a:cubicBezTo>
                      <a:cubicBezTo>
                        <a:pt x="199" y="170"/>
                        <a:pt x="142" y="154"/>
                        <a:pt x="109" y="125"/>
                      </a:cubicBezTo>
                      <a:cubicBezTo>
                        <a:pt x="76" y="96"/>
                        <a:pt x="38" y="26"/>
                        <a:pt x="21" y="13"/>
                      </a:cubicBezTo>
                      <a:close/>
                    </a:path>
                  </a:pathLst>
                </a:custGeom>
                <a:solidFill>
                  <a:srgbClr val="FDB1D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3" name="Freeform 80"/>
                <p:cNvSpPr>
                  <a:spLocks/>
                </p:cNvSpPr>
                <p:nvPr/>
              </p:nvSpPr>
              <p:spPr bwMode="auto">
                <a:xfrm>
                  <a:off x="1743" y="1113"/>
                  <a:ext cx="469" cy="704"/>
                </a:xfrm>
                <a:custGeom>
                  <a:avLst/>
                  <a:gdLst>
                    <a:gd name="T0" fmla="*/ 457 w 469"/>
                    <a:gd name="T1" fmla="*/ 31 h 704"/>
                    <a:gd name="T2" fmla="*/ 369 w 469"/>
                    <a:gd name="T3" fmla="*/ 19 h 704"/>
                    <a:gd name="T4" fmla="*/ 301 w 469"/>
                    <a:gd name="T5" fmla="*/ 7 h 704"/>
                    <a:gd name="T6" fmla="*/ 265 w 469"/>
                    <a:gd name="T7" fmla="*/ 63 h 704"/>
                    <a:gd name="T8" fmla="*/ 197 w 469"/>
                    <a:gd name="T9" fmla="*/ 51 h 704"/>
                    <a:gd name="T10" fmla="*/ 201 w 469"/>
                    <a:gd name="T11" fmla="*/ 111 h 704"/>
                    <a:gd name="T12" fmla="*/ 189 w 469"/>
                    <a:gd name="T13" fmla="*/ 147 h 704"/>
                    <a:gd name="T14" fmla="*/ 277 w 469"/>
                    <a:gd name="T15" fmla="*/ 227 h 704"/>
                    <a:gd name="T16" fmla="*/ 289 w 469"/>
                    <a:gd name="T17" fmla="*/ 335 h 704"/>
                    <a:gd name="T18" fmla="*/ 261 w 469"/>
                    <a:gd name="T19" fmla="*/ 467 h 704"/>
                    <a:gd name="T20" fmla="*/ 205 w 469"/>
                    <a:gd name="T21" fmla="*/ 591 h 704"/>
                    <a:gd name="T22" fmla="*/ 113 w 469"/>
                    <a:gd name="T23" fmla="*/ 655 h 704"/>
                    <a:gd name="T24" fmla="*/ 9 w 469"/>
                    <a:gd name="T25" fmla="*/ 683 h 704"/>
                    <a:gd name="T26" fmla="*/ 57 w 469"/>
                    <a:gd name="T27" fmla="*/ 699 h 704"/>
                    <a:gd name="T28" fmla="*/ 193 w 469"/>
                    <a:gd name="T29" fmla="*/ 651 h 704"/>
                    <a:gd name="T30" fmla="*/ 273 w 469"/>
                    <a:gd name="T31" fmla="*/ 647 h 704"/>
                    <a:gd name="T32" fmla="*/ 353 w 469"/>
                    <a:gd name="T33" fmla="*/ 587 h 704"/>
                    <a:gd name="T34" fmla="*/ 349 w 469"/>
                    <a:gd name="T35" fmla="*/ 479 h 704"/>
                    <a:gd name="T36" fmla="*/ 369 w 469"/>
                    <a:gd name="T37" fmla="*/ 343 h 704"/>
                    <a:gd name="T38" fmla="*/ 305 w 469"/>
                    <a:gd name="T39" fmla="*/ 227 h 704"/>
                    <a:gd name="T40" fmla="*/ 229 w 469"/>
                    <a:gd name="T41" fmla="*/ 135 h 704"/>
                    <a:gd name="T42" fmla="*/ 281 w 469"/>
                    <a:gd name="T43" fmla="*/ 111 h 704"/>
                    <a:gd name="T44" fmla="*/ 285 w 469"/>
                    <a:gd name="T45" fmla="*/ 59 h 704"/>
                    <a:gd name="T46" fmla="*/ 365 w 469"/>
                    <a:gd name="T47" fmla="*/ 83 h 704"/>
                    <a:gd name="T48" fmla="*/ 369 w 469"/>
                    <a:gd name="T49" fmla="*/ 31 h 704"/>
                    <a:gd name="T50" fmla="*/ 441 w 469"/>
                    <a:gd name="T51" fmla="*/ 75 h 704"/>
                    <a:gd name="T52" fmla="*/ 457 w 469"/>
                    <a:gd name="T53" fmla="*/ 31 h 70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469" h="704">
                      <a:moveTo>
                        <a:pt x="457" y="31"/>
                      </a:moveTo>
                      <a:cubicBezTo>
                        <a:pt x="445" y="22"/>
                        <a:pt x="395" y="23"/>
                        <a:pt x="369" y="19"/>
                      </a:cubicBezTo>
                      <a:cubicBezTo>
                        <a:pt x="343" y="15"/>
                        <a:pt x="318" y="0"/>
                        <a:pt x="301" y="7"/>
                      </a:cubicBezTo>
                      <a:cubicBezTo>
                        <a:pt x="284" y="14"/>
                        <a:pt x="282" y="56"/>
                        <a:pt x="265" y="63"/>
                      </a:cubicBezTo>
                      <a:cubicBezTo>
                        <a:pt x="248" y="70"/>
                        <a:pt x="208" y="43"/>
                        <a:pt x="197" y="51"/>
                      </a:cubicBezTo>
                      <a:cubicBezTo>
                        <a:pt x="186" y="59"/>
                        <a:pt x="202" y="95"/>
                        <a:pt x="201" y="111"/>
                      </a:cubicBezTo>
                      <a:cubicBezTo>
                        <a:pt x="200" y="127"/>
                        <a:pt x="176" y="128"/>
                        <a:pt x="189" y="147"/>
                      </a:cubicBezTo>
                      <a:cubicBezTo>
                        <a:pt x="202" y="166"/>
                        <a:pt x="260" y="196"/>
                        <a:pt x="277" y="227"/>
                      </a:cubicBezTo>
                      <a:cubicBezTo>
                        <a:pt x="294" y="258"/>
                        <a:pt x="292" y="295"/>
                        <a:pt x="289" y="335"/>
                      </a:cubicBezTo>
                      <a:cubicBezTo>
                        <a:pt x="286" y="375"/>
                        <a:pt x="275" y="424"/>
                        <a:pt x="261" y="467"/>
                      </a:cubicBezTo>
                      <a:cubicBezTo>
                        <a:pt x="247" y="510"/>
                        <a:pt x="230" y="560"/>
                        <a:pt x="205" y="591"/>
                      </a:cubicBezTo>
                      <a:cubicBezTo>
                        <a:pt x="180" y="622"/>
                        <a:pt x="146" y="640"/>
                        <a:pt x="113" y="655"/>
                      </a:cubicBezTo>
                      <a:cubicBezTo>
                        <a:pt x="80" y="670"/>
                        <a:pt x="18" y="676"/>
                        <a:pt x="9" y="683"/>
                      </a:cubicBezTo>
                      <a:cubicBezTo>
                        <a:pt x="0" y="690"/>
                        <a:pt x="26" y="704"/>
                        <a:pt x="57" y="699"/>
                      </a:cubicBezTo>
                      <a:cubicBezTo>
                        <a:pt x="88" y="694"/>
                        <a:pt x="157" y="660"/>
                        <a:pt x="193" y="651"/>
                      </a:cubicBezTo>
                      <a:cubicBezTo>
                        <a:pt x="229" y="642"/>
                        <a:pt x="246" y="658"/>
                        <a:pt x="273" y="647"/>
                      </a:cubicBezTo>
                      <a:cubicBezTo>
                        <a:pt x="300" y="636"/>
                        <a:pt x="340" y="615"/>
                        <a:pt x="353" y="587"/>
                      </a:cubicBezTo>
                      <a:cubicBezTo>
                        <a:pt x="366" y="559"/>
                        <a:pt x="346" y="520"/>
                        <a:pt x="349" y="479"/>
                      </a:cubicBezTo>
                      <a:cubicBezTo>
                        <a:pt x="352" y="438"/>
                        <a:pt x="376" y="385"/>
                        <a:pt x="369" y="343"/>
                      </a:cubicBezTo>
                      <a:cubicBezTo>
                        <a:pt x="362" y="301"/>
                        <a:pt x="328" y="262"/>
                        <a:pt x="305" y="227"/>
                      </a:cubicBezTo>
                      <a:cubicBezTo>
                        <a:pt x="282" y="192"/>
                        <a:pt x="233" y="154"/>
                        <a:pt x="229" y="135"/>
                      </a:cubicBezTo>
                      <a:cubicBezTo>
                        <a:pt x="225" y="116"/>
                        <a:pt x="272" y="124"/>
                        <a:pt x="281" y="111"/>
                      </a:cubicBezTo>
                      <a:cubicBezTo>
                        <a:pt x="290" y="98"/>
                        <a:pt x="271" y="64"/>
                        <a:pt x="285" y="59"/>
                      </a:cubicBezTo>
                      <a:cubicBezTo>
                        <a:pt x="299" y="54"/>
                        <a:pt x="351" y="88"/>
                        <a:pt x="365" y="83"/>
                      </a:cubicBezTo>
                      <a:cubicBezTo>
                        <a:pt x="379" y="78"/>
                        <a:pt x="356" y="32"/>
                        <a:pt x="369" y="31"/>
                      </a:cubicBezTo>
                      <a:cubicBezTo>
                        <a:pt x="382" y="30"/>
                        <a:pt x="426" y="76"/>
                        <a:pt x="441" y="75"/>
                      </a:cubicBezTo>
                      <a:cubicBezTo>
                        <a:pt x="456" y="74"/>
                        <a:pt x="469" y="40"/>
                        <a:pt x="457" y="31"/>
                      </a:cubicBezTo>
                      <a:close/>
                    </a:path>
                  </a:pathLst>
                </a:custGeom>
                <a:solidFill>
                  <a:srgbClr val="FDB1D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4" name="Freeform 81"/>
                <p:cNvSpPr>
                  <a:spLocks/>
                </p:cNvSpPr>
                <p:nvPr/>
              </p:nvSpPr>
              <p:spPr bwMode="auto">
                <a:xfrm>
                  <a:off x="1711" y="2110"/>
                  <a:ext cx="173" cy="383"/>
                </a:xfrm>
                <a:custGeom>
                  <a:avLst/>
                  <a:gdLst>
                    <a:gd name="T0" fmla="*/ 1 w 173"/>
                    <a:gd name="T1" fmla="*/ 18 h 383"/>
                    <a:gd name="T2" fmla="*/ 69 w 173"/>
                    <a:gd name="T3" fmla="*/ 146 h 383"/>
                    <a:gd name="T4" fmla="*/ 109 w 173"/>
                    <a:gd name="T5" fmla="*/ 290 h 383"/>
                    <a:gd name="T6" fmla="*/ 97 w 173"/>
                    <a:gd name="T7" fmla="*/ 378 h 383"/>
                    <a:gd name="T8" fmla="*/ 133 w 173"/>
                    <a:gd name="T9" fmla="*/ 318 h 383"/>
                    <a:gd name="T10" fmla="*/ 173 w 173"/>
                    <a:gd name="T11" fmla="*/ 274 h 383"/>
                    <a:gd name="T12" fmla="*/ 133 w 173"/>
                    <a:gd name="T13" fmla="*/ 238 h 383"/>
                    <a:gd name="T14" fmla="*/ 153 w 173"/>
                    <a:gd name="T15" fmla="*/ 206 h 383"/>
                    <a:gd name="T16" fmla="*/ 113 w 173"/>
                    <a:gd name="T17" fmla="*/ 158 h 383"/>
                    <a:gd name="T18" fmla="*/ 125 w 173"/>
                    <a:gd name="T19" fmla="*/ 118 h 383"/>
                    <a:gd name="T20" fmla="*/ 89 w 173"/>
                    <a:gd name="T21" fmla="*/ 78 h 383"/>
                    <a:gd name="T22" fmla="*/ 77 w 173"/>
                    <a:gd name="T23" fmla="*/ 38 h 383"/>
                    <a:gd name="T24" fmla="*/ 1 w 173"/>
                    <a:gd name="T25" fmla="*/ 18 h 3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3" h="383">
                      <a:moveTo>
                        <a:pt x="1" y="18"/>
                      </a:moveTo>
                      <a:cubicBezTo>
                        <a:pt x="0" y="36"/>
                        <a:pt x="51" y="101"/>
                        <a:pt x="69" y="146"/>
                      </a:cubicBezTo>
                      <a:cubicBezTo>
                        <a:pt x="87" y="191"/>
                        <a:pt x="104" y="251"/>
                        <a:pt x="109" y="290"/>
                      </a:cubicBezTo>
                      <a:cubicBezTo>
                        <a:pt x="114" y="329"/>
                        <a:pt x="93" y="373"/>
                        <a:pt x="97" y="378"/>
                      </a:cubicBezTo>
                      <a:cubicBezTo>
                        <a:pt x="101" y="383"/>
                        <a:pt x="120" y="335"/>
                        <a:pt x="133" y="318"/>
                      </a:cubicBezTo>
                      <a:cubicBezTo>
                        <a:pt x="146" y="301"/>
                        <a:pt x="173" y="287"/>
                        <a:pt x="173" y="274"/>
                      </a:cubicBezTo>
                      <a:cubicBezTo>
                        <a:pt x="173" y="261"/>
                        <a:pt x="136" y="249"/>
                        <a:pt x="133" y="238"/>
                      </a:cubicBezTo>
                      <a:cubicBezTo>
                        <a:pt x="130" y="227"/>
                        <a:pt x="156" y="219"/>
                        <a:pt x="153" y="206"/>
                      </a:cubicBezTo>
                      <a:cubicBezTo>
                        <a:pt x="150" y="193"/>
                        <a:pt x="118" y="173"/>
                        <a:pt x="113" y="158"/>
                      </a:cubicBezTo>
                      <a:cubicBezTo>
                        <a:pt x="108" y="143"/>
                        <a:pt x="129" y="131"/>
                        <a:pt x="125" y="118"/>
                      </a:cubicBezTo>
                      <a:cubicBezTo>
                        <a:pt x="121" y="105"/>
                        <a:pt x="97" y="91"/>
                        <a:pt x="89" y="78"/>
                      </a:cubicBezTo>
                      <a:cubicBezTo>
                        <a:pt x="81" y="65"/>
                        <a:pt x="91" y="47"/>
                        <a:pt x="77" y="38"/>
                      </a:cubicBezTo>
                      <a:cubicBezTo>
                        <a:pt x="63" y="29"/>
                        <a:pt x="2" y="0"/>
                        <a:pt x="1" y="18"/>
                      </a:cubicBezTo>
                      <a:close/>
                    </a:path>
                  </a:pathLst>
                </a:custGeom>
                <a:solidFill>
                  <a:srgbClr val="FED6E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5" name="Freeform 82"/>
                <p:cNvSpPr>
                  <a:spLocks/>
                </p:cNvSpPr>
                <p:nvPr/>
              </p:nvSpPr>
              <p:spPr bwMode="auto">
                <a:xfrm>
                  <a:off x="2153" y="2424"/>
                  <a:ext cx="738" cy="578"/>
                </a:xfrm>
                <a:custGeom>
                  <a:avLst/>
                  <a:gdLst>
                    <a:gd name="T0" fmla="*/ 91 w 738"/>
                    <a:gd name="T1" fmla="*/ 4 h 578"/>
                    <a:gd name="T2" fmla="*/ 19 w 738"/>
                    <a:gd name="T3" fmla="*/ 60 h 578"/>
                    <a:gd name="T4" fmla="*/ 3 w 738"/>
                    <a:gd name="T5" fmla="*/ 148 h 578"/>
                    <a:gd name="T6" fmla="*/ 35 w 738"/>
                    <a:gd name="T7" fmla="*/ 220 h 578"/>
                    <a:gd name="T8" fmla="*/ 107 w 738"/>
                    <a:gd name="T9" fmla="*/ 300 h 578"/>
                    <a:gd name="T10" fmla="*/ 95 w 738"/>
                    <a:gd name="T11" fmla="*/ 372 h 578"/>
                    <a:gd name="T12" fmla="*/ 135 w 738"/>
                    <a:gd name="T13" fmla="*/ 392 h 578"/>
                    <a:gd name="T14" fmla="*/ 191 w 738"/>
                    <a:gd name="T15" fmla="*/ 408 h 578"/>
                    <a:gd name="T16" fmla="*/ 311 w 738"/>
                    <a:gd name="T17" fmla="*/ 460 h 578"/>
                    <a:gd name="T18" fmla="*/ 439 w 738"/>
                    <a:gd name="T19" fmla="*/ 536 h 578"/>
                    <a:gd name="T20" fmla="*/ 555 w 738"/>
                    <a:gd name="T21" fmla="*/ 572 h 578"/>
                    <a:gd name="T22" fmla="*/ 651 w 738"/>
                    <a:gd name="T23" fmla="*/ 572 h 578"/>
                    <a:gd name="T24" fmla="*/ 731 w 738"/>
                    <a:gd name="T25" fmla="*/ 560 h 578"/>
                    <a:gd name="T26" fmla="*/ 607 w 738"/>
                    <a:gd name="T27" fmla="*/ 556 h 578"/>
                    <a:gd name="T28" fmla="*/ 503 w 738"/>
                    <a:gd name="T29" fmla="*/ 528 h 578"/>
                    <a:gd name="T30" fmla="*/ 379 w 738"/>
                    <a:gd name="T31" fmla="*/ 472 h 578"/>
                    <a:gd name="T32" fmla="*/ 263 w 738"/>
                    <a:gd name="T33" fmla="*/ 416 h 578"/>
                    <a:gd name="T34" fmla="*/ 183 w 738"/>
                    <a:gd name="T35" fmla="*/ 376 h 578"/>
                    <a:gd name="T36" fmla="*/ 155 w 738"/>
                    <a:gd name="T37" fmla="*/ 344 h 578"/>
                    <a:gd name="T38" fmla="*/ 147 w 738"/>
                    <a:gd name="T39" fmla="*/ 296 h 578"/>
                    <a:gd name="T40" fmla="*/ 83 w 738"/>
                    <a:gd name="T41" fmla="*/ 232 h 578"/>
                    <a:gd name="T42" fmla="*/ 27 w 738"/>
                    <a:gd name="T43" fmla="*/ 156 h 578"/>
                    <a:gd name="T44" fmla="*/ 35 w 738"/>
                    <a:gd name="T45" fmla="*/ 92 h 578"/>
                    <a:gd name="T46" fmla="*/ 91 w 738"/>
                    <a:gd name="T47" fmla="*/ 36 h 578"/>
                    <a:gd name="T48" fmla="*/ 91 w 738"/>
                    <a:gd name="T49" fmla="*/ 4 h 57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738" h="578">
                      <a:moveTo>
                        <a:pt x="91" y="4"/>
                      </a:moveTo>
                      <a:cubicBezTo>
                        <a:pt x="79" y="8"/>
                        <a:pt x="34" y="36"/>
                        <a:pt x="19" y="60"/>
                      </a:cubicBezTo>
                      <a:cubicBezTo>
                        <a:pt x="4" y="84"/>
                        <a:pt x="0" y="121"/>
                        <a:pt x="3" y="148"/>
                      </a:cubicBezTo>
                      <a:cubicBezTo>
                        <a:pt x="6" y="175"/>
                        <a:pt x="18" y="195"/>
                        <a:pt x="35" y="220"/>
                      </a:cubicBezTo>
                      <a:cubicBezTo>
                        <a:pt x="52" y="245"/>
                        <a:pt x="97" y="275"/>
                        <a:pt x="107" y="300"/>
                      </a:cubicBezTo>
                      <a:cubicBezTo>
                        <a:pt x="117" y="325"/>
                        <a:pt x="90" y="357"/>
                        <a:pt x="95" y="372"/>
                      </a:cubicBezTo>
                      <a:cubicBezTo>
                        <a:pt x="100" y="387"/>
                        <a:pt x="119" y="386"/>
                        <a:pt x="135" y="392"/>
                      </a:cubicBezTo>
                      <a:cubicBezTo>
                        <a:pt x="151" y="398"/>
                        <a:pt x="162" y="397"/>
                        <a:pt x="191" y="408"/>
                      </a:cubicBezTo>
                      <a:cubicBezTo>
                        <a:pt x="220" y="419"/>
                        <a:pt x="270" y="439"/>
                        <a:pt x="311" y="460"/>
                      </a:cubicBezTo>
                      <a:cubicBezTo>
                        <a:pt x="352" y="481"/>
                        <a:pt x="398" y="517"/>
                        <a:pt x="439" y="536"/>
                      </a:cubicBezTo>
                      <a:cubicBezTo>
                        <a:pt x="480" y="555"/>
                        <a:pt x="520" y="566"/>
                        <a:pt x="555" y="572"/>
                      </a:cubicBezTo>
                      <a:cubicBezTo>
                        <a:pt x="590" y="578"/>
                        <a:pt x="622" y="574"/>
                        <a:pt x="651" y="572"/>
                      </a:cubicBezTo>
                      <a:cubicBezTo>
                        <a:pt x="680" y="570"/>
                        <a:pt x="738" y="563"/>
                        <a:pt x="731" y="560"/>
                      </a:cubicBezTo>
                      <a:cubicBezTo>
                        <a:pt x="724" y="557"/>
                        <a:pt x="645" y="561"/>
                        <a:pt x="607" y="556"/>
                      </a:cubicBezTo>
                      <a:cubicBezTo>
                        <a:pt x="569" y="551"/>
                        <a:pt x="541" y="542"/>
                        <a:pt x="503" y="528"/>
                      </a:cubicBezTo>
                      <a:cubicBezTo>
                        <a:pt x="465" y="514"/>
                        <a:pt x="419" y="491"/>
                        <a:pt x="379" y="472"/>
                      </a:cubicBezTo>
                      <a:cubicBezTo>
                        <a:pt x="339" y="453"/>
                        <a:pt x="296" y="432"/>
                        <a:pt x="263" y="416"/>
                      </a:cubicBezTo>
                      <a:cubicBezTo>
                        <a:pt x="230" y="400"/>
                        <a:pt x="201" y="388"/>
                        <a:pt x="183" y="376"/>
                      </a:cubicBezTo>
                      <a:cubicBezTo>
                        <a:pt x="165" y="364"/>
                        <a:pt x="161" y="357"/>
                        <a:pt x="155" y="344"/>
                      </a:cubicBezTo>
                      <a:cubicBezTo>
                        <a:pt x="149" y="331"/>
                        <a:pt x="159" y="315"/>
                        <a:pt x="147" y="296"/>
                      </a:cubicBezTo>
                      <a:cubicBezTo>
                        <a:pt x="135" y="277"/>
                        <a:pt x="103" y="255"/>
                        <a:pt x="83" y="232"/>
                      </a:cubicBezTo>
                      <a:cubicBezTo>
                        <a:pt x="63" y="209"/>
                        <a:pt x="35" y="179"/>
                        <a:pt x="27" y="156"/>
                      </a:cubicBezTo>
                      <a:cubicBezTo>
                        <a:pt x="19" y="133"/>
                        <a:pt x="24" y="112"/>
                        <a:pt x="35" y="92"/>
                      </a:cubicBezTo>
                      <a:cubicBezTo>
                        <a:pt x="46" y="72"/>
                        <a:pt x="84" y="51"/>
                        <a:pt x="91" y="36"/>
                      </a:cubicBezTo>
                      <a:cubicBezTo>
                        <a:pt x="98" y="21"/>
                        <a:pt x="103" y="0"/>
                        <a:pt x="91" y="4"/>
                      </a:cubicBezTo>
                      <a:close/>
                    </a:path>
                  </a:pathLst>
                </a:custGeom>
                <a:solidFill>
                  <a:srgbClr val="FDB1D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6" name="Freeform 83"/>
                <p:cNvSpPr>
                  <a:spLocks/>
                </p:cNvSpPr>
                <p:nvPr/>
              </p:nvSpPr>
              <p:spPr bwMode="auto">
                <a:xfrm>
                  <a:off x="1709" y="2139"/>
                  <a:ext cx="518" cy="418"/>
                </a:xfrm>
                <a:custGeom>
                  <a:avLst/>
                  <a:gdLst>
                    <a:gd name="T0" fmla="*/ 15 w 518"/>
                    <a:gd name="T1" fmla="*/ 417 h 418"/>
                    <a:gd name="T2" fmla="*/ 79 w 518"/>
                    <a:gd name="T3" fmla="*/ 381 h 418"/>
                    <a:gd name="T4" fmla="*/ 119 w 518"/>
                    <a:gd name="T5" fmla="*/ 297 h 418"/>
                    <a:gd name="T6" fmla="*/ 123 w 518"/>
                    <a:gd name="T7" fmla="*/ 197 h 418"/>
                    <a:gd name="T8" fmla="*/ 79 w 518"/>
                    <a:gd name="T9" fmla="*/ 81 h 418"/>
                    <a:gd name="T10" fmla="*/ 35 w 518"/>
                    <a:gd name="T11" fmla="*/ 5 h 418"/>
                    <a:gd name="T12" fmla="*/ 139 w 518"/>
                    <a:gd name="T13" fmla="*/ 49 h 418"/>
                    <a:gd name="T14" fmla="*/ 263 w 518"/>
                    <a:gd name="T15" fmla="*/ 53 h 418"/>
                    <a:gd name="T16" fmla="*/ 411 w 518"/>
                    <a:gd name="T17" fmla="*/ 49 h 418"/>
                    <a:gd name="T18" fmla="*/ 503 w 518"/>
                    <a:gd name="T19" fmla="*/ 77 h 418"/>
                    <a:gd name="T20" fmla="*/ 499 w 518"/>
                    <a:gd name="T21" fmla="*/ 173 h 418"/>
                    <a:gd name="T22" fmla="*/ 479 w 518"/>
                    <a:gd name="T23" fmla="*/ 249 h 418"/>
                    <a:gd name="T24" fmla="*/ 327 w 518"/>
                    <a:gd name="T25" fmla="*/ 313 h 418"/>
                    <a:gd name="T26" fmla="*/ 171 w 518"/>
                    <a:gd name="T27" fmla="*/ 377 h 418"/>
                    <a:gd name="T28" fmla="*/ 15 w 518"/>
                    <a:gd name="T29" fmla="*/ 417 h 41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18" h="418">
                      <a:moveTo>
                        <a:pt x="15" y="417"/>
                      </a:moveTo>
                      <a:cubicBezTo>
                        <a:pt x="0" y="418"/>
                        <a:pt x="62" y="401"/>
                        <a:pt x="79" y="381"/>
                      </a:cubicBezTo>
                      <a:cubicBezTo>
                        <a:pt x="96" y="361"/>
                        <a:pt x="112" y="328"/>
                        <a:pt x="119" y="297"/>
                      </a:cubicBezTo>
                      <a:cubicBezTo>
                        <a:pt x="126" y="266"/>
                        <a:pt x="130" y="233"/>
                        <a:pt x="123" y="197"/>
                      </a:cubicBezTo>
                      <a:cubicBezTo>
                        <a:pt x="116" y="161"/>
                        <a:pt x="94" y="113"/>
                        <a:pt x="79" y="81"/>
                      </a:cubicBezTo>
                      <a:cubicBezTo>
                        <a:pt x="64" y="49"/>
                        <a:pt x="25" y="10"/>
                        <a:pt x="35" y="5"/>
                      </a:cubicBezTo>
                      <a:cubicBezTo>
                        <a:pt x="45" y="0"/>
                        <a:pt x="101" y="41"/>
                        <a:pt x="139" y="49"/>
                      </a:cubicBezTo>
                      <a:cubicBezTo>
                        <a:pt x="177" y="57"/>
                        <a:pt x="218" y="53"/>
                        <a:pt x="263" y="53"/>
                      </a:cubicBezTo>
                      <a:cubicBezTo>
                        <a:pt x="308" y="53"/>
                        <a:pt x="371" y="45"/>
                        <a:pt x="411" y="49"/>
                      </a:cubicBezTo>
                      <a:cubicBezTo>
                        <a:pt x="451" y="53"/>
                        <a:pt x="488" y="56"/>
                        <a:pt x="503" y="77"/>
                      </a:cubicBezTo>
                      <a:cubicBezTo>
                        <a:pt x="518" y="98"/>
                        <a:pt x="503" y="144"/>
                        <a:pt x="499" y="173"/>
                      </a:cubicBezTo>
                      <a:cubicBezTo>
                        <a:pt x="495" y="202"/>
                        <a:pt x="508" y="226"/>
                        <a:pt x="479" y="249"/>
                      </a:cubicBezTo>
                      <a:cubicBezTo>
                        <a:pt x="450" y="272"/>
                        <a:pt x="378" y="292"/>
                        <a:pt x="327" y="313"/>
                      </a:cubicBezTo>
                      <a:cubicBezTo>
                        <a:pt x="276" y="334"/>
                        <a:pt x="222" y="360"/>
                        <a:pt x="171" y="377"/>
                      </a:cubicBezTo>
                      <a:cubicBezTo>
                        <a:pt x="120" y="394"/>
                        <a:pt x="30" y="416"/>
                        <a:pt x="15" y="417"/>
                      </a:cubicBezTo>
                      <a:close/>
                    </a:path>
                  </a:pathLst>
                </a:custGeom>
                <a:gradFill rotWithShape="0">
                  <a:gsLst>
                    <a:gs pos="0">
                      <a:srgbClr val="FED6E6"/>
                    </a:gs>
                    <a:gs pos="100000">
                      <a:srgbClr val="FB418C"/>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7" name="Freeform 84"/>
                <p:cNvSpPr>
                  <a:spLocks/>
                </p:cNvSpPr>
                <p:nvPr/>
              </p:nvSpPr>
              <p:spPr bwMode="auto">
                <a:xfrm>
                  <a:off x="2053" y="2197"/>
                  <a:ext cx="192" cy="546"/>
                </a:xfrm>
                <a:custGeom>
                  <a:avLst/>
                  <a:gdLst>
                    <a:gd name="T0" fmla="*/ 19 w 192"/>
                    <a:gd name="T1" fmla="*/ 543 h 546"/>
                    <a:gd name="T2" fmla="*/ 3 w 192"/>
                    <a:gd name="T3" fmla="*/ 447 h 546"/>
                    <a:gd name="T4" fmla="*/ 11 w 192"/>
                    <a:gd name="T5" fmla="*/ 327 h 546"/>
                    <a:gd name="T6" fmla="*/ 71 w 192"/>
                    <a:gd name="T7" fmla="*/ 227 h 546"/>
                    <a:gd name="T8" fmla="*/ 111 w 192"/>
                    <a:gd name="T9" fmla="*/ 179 h 546"/>
                    <a:gd name="T10" fmla="*/ 135 w 192"/>
                    <a:gd name="T11" fmla="*/ 123 h 546"/>
                    <a:gd name="T12" fmla="*/ 135 w 192"/>
                    <a:gd name="T13" fmla="*/ 43 h 546"/>
                    <a:gd name="T14" fmla="*/ 111 w 192"/>
                    <a:gd name="T15" fmla="*/ 3 h 546"/>
                    <a:gd name="T16" fmla="*/ 167 w 192"/>
                    <a:gd name="T17" fmla="*/ 27 h 546"/>
                    <a:gd name="T18" fmla="*/ 183 w 192"/>
                    <a:gd name="T19" fmla="*/ 143 h 546"/>
                    <a:gd name="T20" fmla="*/ 115 w 192"/>
                    <a:gd name="T21" fmla="*/ 239 h 546"/>
                    <a:gd name="T22" fmla="*/ 35 w 192"/>
                    <a:gd name="T23" fmla="*/ 335 h 546"/>
                    <a:gd name="T24" fmla="*/ 19 w 192"/>
                    <a:gd name="T25" fmla="*/ 463 h 546"/>
                    <a:gd name="T26" fmla="*/ 19 w 192"/>
                    <a:gd name="T27" fmla="*/ 543 h 54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92" h="546">
                      <a:moveTo>
                        <a:pt x="19" y="543"/>
                      </a:moveTo>
                      <a:cubicBezTo>
                        <a:pt x="16" y="540"/>
                        <a:pt x="4" y="483"/>
                        <a:pt x="3" y="447"/>
                      </a:cubicBezTo>
                      <a:cubicBezTo>
                        <a:pt x="2" y="411"/>
                        <a:pt x="0" y="364"/>
                        <a:pt x="11" y="327"/>
                      </a:cubicBezTo>
                      <a:cubicBezTo>
                        <a:pt x="22" y="290"/>
                        <a:pt x="54" y="252"/>
                        <a:pt x="71" y="227"/>
                      </a:cubicBezTo>
                      <a:cubicBezTo>
                        <a:pt x="88" y="202"/>
                        <a:pt x="100" y="196"/>
                        <a:pt x="111" y="179"/>
                      </a:cubicBezTo>
                      <a:cubicBezTo>
                        <a:pt x="122" y="162"/>
                        <a:pt x="131" y="146"/>
                        <a:pt x="135" y="123"/>
                      </a:cubicBezTo>
                      <a:cubicBezTo>
                        <a:pt x="139" y="100"/>
                        <a:pt x="139" y="63"/>
                        <a:pt x="135" y="43"/>
                      </a:cubicBezTo>
                      <a:cubicBezTo>
                        <a:pt x="131" y="23"/>
                        <a:pt x="106" y="6"/>
                        <a:pt x="111" y="3"/>
                      </a:cubicBezTo>
                      <a:cubicBezTo>
                        <a:pt x="116" y="0"/>
                        <a:pt x="155" y="4"/>
                        <a:pt x="167" y="27"/>
                      </a:cubicBezTo>
                      <a:cubicBezTo>
                        <a:pt x="179" y="50"/>
                        <a:pt x="192" y="108"/>
                        <a:pt x="183" y="143"/>
                      </a:cubicBezTo>
                      <a:cubicBezTo>
                        <a:pt x="174" y="178"/>
                        <a:pt x="140" y="207"/>
                        <a:pt x="115" y="239"/>
                      </a:cubicBezTo>
                      <a:cubicBezTo>
                        <a:pt x="90" y="271"/>
                        <a:pt x="51" y="298"/>
                        <a:pt x="35" y="335"/>
                      </a:cubicBezTo>
                      <a:cubicBezTo>
                        <a:pt x="19" y="372"/>
                        <a:pt x="22" y="428"/>
                        <a:pt x="19" y="463"/>
                      </a:cubicBezTo>
                      <a:cubicBezTo>
                        <a:pt x="16" y="498"/>
                        <a:pt x="22" y="546"/>
                        <a:pt x="19" y="543"/>
                      </a:cubicBezTo>
                      <a:close/>
                    </a:path>
                  </a:pathLst>
                </a:custGeom>
                <a:solidFill>
                  <a:srgbClr val="FED6E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8" name="Freeform 85"/>
                <p:cNvSpPr>
                  <a:spLocks/>
                </p:cNvSpPr>
                <p:nvPr/>
              </p:nvSpPr>
              <p:spPr bwMode="auto">
                <a:xfrm>
                  <a:off x="2946" y="2492"/>
                  <a:ext cx="642" cy="459"/>
                </a:xfrm>
                <a:custGeom>
                  <a:avLst/>
                  <a:gdLst>
                    <a:gd name="T0" fmla="*/ 14 w 642"/>
                    <a:gd name="T1" fmla="*/ 20 h 459"/>
                    <a:gd name="T2" fmla="*/ 22 w 642"/>
                    <a:gd name="T3" fmla="*/ 80 h 459"/>
                    <a:gd name="T4" fmla="*/ 146 w 642"/>
                    <a:gd name="T5" fmla="*/ 152 h 459"/>
                    <a:gd name="T6" fmla="*/ 162 w 642"/>
                    <a:gd name="T7" fmla="*/ 244 h 459"/>
                    <a:gd name="T8" fmla="*/ 206 w 642"/>
                    <a:gd name="T9" fmla="*/ 300 h 459"/>
                    <a:gd name="T10" fmla="*/ 314 w 642"/>
                    <a:gd name="T11" fmla="*/ 328 h 459"/>
                    <a:gd name="T12" fmla="*/ 414 w 642"/>
                    <a:gd name="T13" fmla="*/ 408 h 459"/>
                    <a:gd name="T14" fmla="*/ 514 w 642"/>
                    <a:gd name="T15" fmla="*/ 440 h 459"/>
                    <a:gd name="T16" fmla="*/ 638 w 642"/>
                    <a:gd name="T17" fmla="*/ 452 h 459"/>
                    <a:gd name="T18" fmla="*/ 538 w 642"/>
                    <a:gd name="T19" fmla="*/ 400 h 459"/>
                    <a:gd name="T20" fmla="*/ 494 w 642"/>
                    <a:gd name="T21" fmla="*/ 328 h 459"/>
                    <a:gd name="T22" fmla="*/ 446 w 642"/>
                    <a:gd name="T23" fmla="*/ 320 h 459"/>
                    <a:gd name="T24" fmla="*/ 446 w 642"/>
                    <a:gd name="T25" fmla="*/ 288 h 459"/>
                    <a:gd name="T26" fmla="*/ 422 w 642"/>
                    <a:gd name="T27" fmla="*/ 244 h 459"/>
                    <a:gd name="T28" fmla="*/ 362 w 642"/>
                    <a:gd name="T29" fmla="*/ 264 h 459"/>
                    <a:gd name="T30" fmla="*/ 318 w 642"/>
                    <a:gd name="T31" fmla="*/ 264 h 459"/>
                    <a:gd name="T32" fmla="*/ 310 w 642"/>
                    <a:gd name="T33" fmla="*/ 228 h 459"/>
                    <a:gd name="T34" fmla="*/ 266 w 642"/>
                    <a:gd name="T35" fmla="*/ 268 h 459"/>
                    <a:gd name="T36" fmla="*/ 194 w 642"/>
                    <a:gd name="T37" fmla="*/ 256 h 459"/>
                    <a:gd name="T38" fmla="*/ 178 w 642"/>
                    <a:gd name="T39" fmla="*/ 196 h 459"/>
                    <a:gd name="T40" fmla="*/ 162 w 642"/>
                    <a:gd name="T41" fmla="*/ 132 h 459"/>
                    <a:gd name="T42" fmla="*/ 74 w 642"/>
                    <a:gd name="T43" fmla="*/ 80 h 459"/>
                    <a:gd name="T44" fmla="*/ 42 w 642"/>
                    <a:gd name="T45" fmla="*/ 8 h 459"/>
                    <a:gd name="T46" fmla="*/ 14 w 642"/>
                    <a:gd name="T47" fmla="*/ 20 h 45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642" h="459">
                      <a:moveTo>
                        <a:pt x="14" y="20"/>
                      </a:moveTo>
                      <a:cubicBezTo>
                        <a:pt x="11" y="32"/>
                        <a:pt x="0" y="58"/>
                        <a:pt x="22" y="80"/>
                      </a:cubicBezTo>
                      <a:cubicBezTo>
                        <a:pt x="44" y="102"/>
                        <a:pt x="123" y="125"/>
                        <a:pt x="146" y="152"/>
                      </a:cubicBezTo>
                      <a:cubicBezTo>
                        <a:pt x="169" y="179"/>
                        <a:pt x="152" y="219"/>
                        <a:pt x="162" y="244"/>
                      </a:cubicBezTo>
                      <a:cubicBezTo>
                        <a:pt x="172" y="269"/>
                        <a:pt x="181" y="286"/>
                        <a:pt x="206" y="300"/>
                      </a:cubicBezTo>
                      <a:cubicBezTo>
                        <a:pt x="231" y="314"/>
                        <a:pt x="279" y="310"/>
                        <a:pt x="314" y="328"/>
                      </a:cubicBezTo>
                      <a:cubicBezTo>
                        <a:pt x="349" y="346"/>
                        <a:pt x="381" y="389"/>
                        <a:pt x="414" y="408"/>
                      </a:cubicBezTo>
                      <a:cubicBezTo>
                        <a:pt x="447" y="427"/>
                        <a:pt x="477" y="433"/>
                        <a:pt x="514" y="440"/>
                      </a:cubicBezTo>
                      <a:cubicBezTo>
                        <a:pt x="551" y="447"/>
                        <a:pt x="634" y="459"/>
                        <a:pt x="638" y="452"/>
                      </a:cubicBezTo>
                      <a:cubicBezTo>
                        <a:pt x="642" y="445"/>
                        <a:pt x="562" y="421"/>
                        <a:pt x="538" y="400"/>
                      </a:cubicBezTo>
                      <a:cubicBezTo>
                        <a:pt x="514" y="379"/>
                        <a:pt x="509" y="341"/>
                        <a:pt x="494" y="328"/>
                      </a:cubicBezTo>
                      <a:cubicBezTo>
                        <a:pt x="479" y="315"/>
                        <a:pt x="454" y="327"/>
                        <a:pt x="446" y="320"/>
                      </a:cubicBezTo>
                      <a:cubicBezTo>
                        <a:pt x="438" y="313"/>
                        <a:pt x="450" y="301"/>
                        <a:pt x="446" y="288"/>
                      </a:cubicBezTo>
                      <a:cubicBezTo>
                        <a:pt x="442" y="275"/>
                        <a:pt x="436" y="248"/>
                        <a:pt x="422" y="244"/>
                      </a:cubicBezTo>
                      <a:cubicBezTo>
                        <a:pt x="408" y="240"/>
                        <a:pt x="379" y="261"/>
                        <a:pt x="362" y="264"/>
                      </a:cubicBezTo>
                      <a:cubicBezTo>
                        <a:pt x="345" y="267"/>
                        <a:pt x="327" y="270"/>
                        <a:pt x="318" y="264"/>
                      </a:cubicBezTo>
                      <a:cubicBezTo>
                        <a:pt x="309" y="258"/>
                        <a:pt x="319" y="227"/>
                        <a:pt x="310" y="228"/>
                      </a:cubicBezTo>
                      <a:cubicBezTo>
                        <a:pt x="301" y="229"/>
                        <a:pt x="285" y="263"/>
                        <a:pt x="266" y="268"/>
                      </a:cubicBezTo>
                      <a:cubicBezTo>
                        <a:pt x="247" y="273"/>
                        <a:pt x="209" y="268"/>
                        <a:pt x="194" y="256"/>
                      </a:cubicBezTo>
                      <a:cubicBezTo>
                        <a:pt x="179" y="244"/>
                        <a:pt x="183" y="217"/>
                        <a:pt x="178" y="196"/>
                      </a:cubicBezTo>
                      <a:cubicBezTo>
                        <a:pt x="173" y="175"/>
                        <a:pt x="179" y="151"/>
                        <a:pt x="162" y="132"/>
                      </a:cubicBezTo>
                      <a:cubicBezTo>
                        <a:pt x="145" y="113"/>
                        <a:pt x="94" y="101"/>
                        <a:pt x="74" y="80"/>
                      </a:cubicBezTo>
                      <a:cubicBezTo>
                        <a:pt x="54" y="59"/>
                        <a:pt x="51" y="16"/>
                        <a:pt x="42" y="8"/>
                      </a:cubicBezTo>
                      <a:cubicBezTo>
                        <a:pt x="33" y="0"/>
                        <a:pt x="17" y="8"/>
                        <a:pt x="14" y="20"/>
                      </a:cubicBezTo>
                      <a:close/>
                    </a:path>
                  </a:pathLst>
                </a:custGeom>
                <a:solidFill>
                  <a:srgbClr val="FED6E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9" name="Freeform 86"/>
                <p:cNvSpPr>
                  <a:spLocks/>
                </p:cNvSpPr>
                <p:nvPr/>
              </p:nvSpPr>
              <p:spPr bwMode="auto">
                <a:xfrm>
                  <a:off x="2108" y="3156"/>
                  <a:ext cx="857" cy="270"/>
                </a:xfrm>
                <a:custGeom>
                  <a:avLst/>
                  <a:gdLst>
                    <a:gd name="T0" fmla="*/ 0 w 857"/>
                    <a:gd name="T1" fmla="*/ 156 h 270"/>
                    <a:gd name="T2" fmla="*/ 28 w 857"/>
                    <a:gd name="T3" fmla="*/ 192 h 270"/>
                    <a:gd name="T4" fmla="*/ 92 w 857"/>
                    <a:gd name="T5" fmla="*/ 176 h 270"/>
                    <a:gd name="T6" fmla="*/ 148 w 857"/>
                    <a:gd name="T7" fmla="*/ 148 h 270"/>
                    <a:gd name="T8" fmla="*/ 188 w 857"/>
                    <a:gd name="T9" fmla="*/ 128 h 270"/>
                    <a:gd name="T10" fmla="*/ 256 w 857"/>
                    <a:gd name="T11" fmla="*/ 176 h 270"/>
                    <a:gd name="T12" fmla="*/ 328 w 857"/>
                    <a:gd name="T13" fmla="*/ 172 h 270"/>
                    <a:gd name="T14" fmla="*/ 376 w 857"/>
                    <a:gd name="T15" fmla="*/ 212 h 270"/>
                    <a:gd name="T16" fmla="*/ 428 w 857"/>
                    <a:gd name="T17" fmla="*/ 208 h 270"/>
                    <a:gd name="T18" fmla="*/ 480 w 857"/>
                    <a:gd name="T19" fmla="*/ 264 h 270"/>
                    <a:gd name="T20" fmla="*/ 548 w 857"/>
                    <a:gd name="T21" fmla="*/ 244 h 270"/>
                    <a:gd name="T22" fmla="*/ 616 w 857"/>
                    <a:gd name="T23" fmla="*/ 212 h 270"/>
                    <a:gd name="T24" fmla="*/ 652 w 857"/>
                    <a:gd name="T25" fmla="*/ 156 h 270"/>
                    <a:gd name="T26" fmla="*/ 732 w 857"/>
                    <a:gd name="T27" fmla="*/ 116 h 270"/>
                    <a:gd name="T28" fmla="*/ 804 w 857"/>
                    <a:gd name="T29" fmla="*/ 72 h 270"/>
                    <a:gd name="T30" fmla="*/ 856 w 857"/>
                    <a:gd name="T31" fmla="*/ 56 h 270"/>
                    <a:gd name="T32" fmla="*/ 796 w 857"/>
                    <a:gd name="T33" fmla="*/ 0 h 270"/>
                    <a:gd name="T34" fmla="*/ 752 w 857"/>
                    <a:gd name="T35" fmla="*/ 56 h 270"/>
                    <a:gd name="T36" fmla="*/ 660 w 857"/>
                    <a:gd name="T37" fmla="*/ 112 h 270"/>
                    <a:gd name="T38" fmla="*/ 596 w 857"/>
                    <a:gd name="T39" fmla="*/ 176 h 270"/>
                    <a:gd name="T40" fmla="*/ 524 w 857"/>
                    <a:gd name="T41" fmla="*/ 168 h 270"/>
                    <a:gd name="T42" fmla="*/ 444 w 857"/>
                    <a:gd name="T43" fmla="*/ 160 h 270"/>
                    <a:gd name="T44" fmla="*/ 376 w 857"/>
                    <a:gd name="T45" fmla="*/ 168 h 270"/>
                    <a:gd name="T46" fmla="*/ 304 w 857"/>
                    <a:gd name="T47" fmla="*/ 112 h 270"/>
                    <a:gd name="T48" fmla="*/ 232 w 857"/>
                    <a:gd name="T49" fmla="*/ 72 h 270"/>
                    <a:gd name="T50" fmla="*/ 152 w 857"/>
                    <a:gd name="T51" fmla="*/ 88 h 270"/>
                    <a:gd name="T52" fmla="*/ 96 w 857"/>
                    <a:gd name="T53" fmla="*/ 124 h 270"/>
                    <a:gd name="T54" fmla="*/ 28 w 857"/>
                    <a:gd name="T55" fmla="*/ 148 h 270"/>
                    <a:gd name="T56" fmla="*/ 0 w 857"/>
                    <a:gd name="T57" fmla="*/ 156 h 27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857" h="270">
                      <a:moveTo>
                        <a:pt x="0" y="156"/>
                      </a:moveTo>
                      <a:cubicBezTo>
                        <a:pt x="0" y="163"/>
                        <a:pt x="13" y="189"/>
                        <a:pt x="28" y="192"/>
                      </a:cubicBezTo>
                      <a:cubicBezTo>
                        <a:pt x="43" y="195"/>
                        <a:pt x="72" y="183"/>
                        <a:pt x="92" y="176"/>
                      </a:cubicBezTo>
                      <a:cubicBezTo>
                        <a:pt x="112" y="169"/>
                        <a:pt x="132" y="156"/>
                        <a:pt x="148" y="148"/>
                      </a:cubicBezTo>
                      <a:cubicBezTo>
                        <a:pt x="164" y="140"/>
                        <a:pt x="170" y="123"/>
                        <a:pt x="188" y="128"/>
                      </a:cubicBezTo>
                      <a:cubicBezTo>
                        <a:pt x="206" y="133"/>
                        <a:pt x="233" y="169"/>
                        <a:pt x="256" y="176"/>
                      </a:cubicBezTo>
                      <a:cubicBezTo>
                        <a:pt x="279" y="183"/>
                        <a:pt x="308" y="166"/>
                        <a:pt x="328" y="172"/>
                      </a:cubicBezTo>
                      <a:cubicBezTo>
                        <a:pt x="348" y="178"/>
                        <a:pt x="359" y="206"/>
                        <a:pt x="376" y="212"/>
                      </a:cubicBezTo>
                      <a:cubicBezTo>
                        <a:pt x="393" y="218"/>
                        <a:pt x="411" y="199"/>
                        <a:pt x="428" y="208"/>
                      </a:cubicBezTo>
                      <a:cubicBezTo>
                        <a:pt x="445" y="217"/>
                        <a:pt x="460" y="258"/>
                        <a:pt x="480" y="264"/>
                      </a:cubicBezTo>
                      <a:cubicBezTo>
                        <a:pt x="500" y="270"/>
                        <a:pt x="525" y="253"/>
                        <a:pt x="548" y="244"/>
                      </a:cubicBezTo>
                      <a:cubicBezTo>
                        <a:pt x="571" y="235"/>
                        <a:pt x="599" y="227"/>
                        <a:pt x="616" y="212"/>
                      </a:cubicBezTo>
                      <a:cubicBezTo>
                        <a:pt x="633" y="197"/>
                        <a:pt x="633" y="172"/>
                        <a:pt x="652" y="156"/>
                      </a:cubicBezTo>
                      <a:cubicBezTo>
                        <a:pt x="671" y="140"/>
                        <a:pt x="707" y="130"/>
                        <a:pt x="732" y="116"/>
                      </a:cubicBezTo>
                      <a:cubicBezTo>
                        <a:pt x="757" y="102"/>
                        <a:pt x="783" y="82"/>
                        <a:pt x="804" y="72"/>
                      </a:cubicBezTo>
                      <a:cubicBezTo>
                        <a:pt x="825" y="62"/>
                        <a:pt x="857" y="68"/>
                        <a:pt x="856" y="56"/>
                      </a:cubicBezTo>
                      <a:cubicBezTo>
                        <a:pt x="855" y="44"/>
                        <a:pt x="813" y="0"/>
                        <a:pt x="796" y="0"/>
                      </a:cubicBezTo>
                      <a:cubicBezTo>
                        <a:pt x="779" y="0"/>
                        <a:pt x="775" y="37"/>
                        <a:pt x="752" y="56"/>
                      </a:cubicBezTo>
                      <a:cubicBezTo>
                        <a:pt x="729" y="75"/>
                        <a:pt x="686" y="92"/>
                        <a:pt x="660" y="112"/>
                      </a:cubicBezTo>
                      <a:cubicBezTo>
                        <a:pt x="634" y="132"/>
                        <a:pt x="619" y="167"/>
                        <a:pt x="596" y="176"/>
                      </a:cubicBezTo>
                      <a:cubicBezTo>
                        <a:pt x="573" y="185"/>
                        <a:pt x="549" y="171"/>
                        <a:pt x="524" y="168"/>
                      </a:cubicBezTo>
                      <a:cubicBezTo>
                        <a:pt x="499" y="165"/>
                        <a:pt x="469" y="160"/>
                        <a:pt x="444" y="160"/>
                      </a:cubicBezTo>
                      <a:cubicBezTo>
                        <a:pt x="419" y="160"/>
                        <a:pt x="399" y="176"/>
                        <a:pt x="376" y="168"/>
                      </a:cubicBezTo>
                      <a:cubicBezTo>
                        <a:pt x="353" y="160"/>
                        <a:pt x="328" y="128"/>
                        <a:pt x="304" y="112"/>
                      </a:cubicBezTo>
                      <a:cubicBezTo>
                        <a:pt x="280" y="96"/>
                        <a:pt x="257" y="76"/>
                        <a:pt x="232" y="72"/>
                      </a:cubicBezTo>
                      <a:cubicBezTo>
                        <a:pt x="207" y="68"/>
                        <a:pt x="175" y="79"/>
                        <a:pt x="152" y="88"/>
                      </a:cubicBezTo>
                      <a:cubicBezTo>
                        <a:pt x="129" y="97"/>
                        <a:pt x="117" y="114"/>
                        <a:pt x="96" y="124"/>
                      </a:cubicBezTo>
                      <a:cubicBezTo>
                        <a:pt x="75" y="134"/>
                        <a:pt x="45" y="141"/>
                        <a:pt x="28" y="148"/>
                      </a:cubicBezTo>
                      <a:cubicBezTo>
                        <a:pt x="11" y="155"/>
                        <a:pt x="0" y="149"/>
                        <a:pt x="0" y="156"/>
                      </a:cubicBezTo>
                      <a:close/>
                    </a:path>
                  </a:pathLst>
                </a:custGeom>
                <a:solidFill>
                  <a:srgbClr val="FED6E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0" name="Freeform 87"/>
                <p:cNvSpPr>
                  <a:spLocks/>
                </p:cNvSpPr>
                <p:nvPr/>
              </p:nvSpPr>
              <p:spPr bwMode="auto">
                <a:xfrm>
                  <a:off x="3324" y="899"/>
                  <a:ext cx="601" cy="786"/>
                </a:xfrm>
                <a:custGeom>
                  <a:avLst/>
                  <a:gdLst>
                    <a:gd name="T0" fmla="*/ 12 w 601"/>
                    <a:gd name="T1" fmla="*/ 13 h 786"/>
                    <a:gd name="T2" fmla="*/ 32 w 601"/>
                    <a:gd name="T3" fmla="*/ 49 h 786"/>
                    <a:gd name="T4" fmla="*/ 0 w 601"/>
                    <a:gd name="T5" fmla="*/ 113 h 786"/>
                    <a:gd name="T6" fmla="*/ 32 w 601"/>
                    <a:gd name="T7" fmla="*/ 133 h 786"/>
                    <a:gd name="T8" fmla="*/ 16 w 601"/>
                    <a:gd name="T9" fmla="*/ 181 h 786"/>
                    <a:gd name="T10" fmla="*/ 60 w 601"/>
                    <a:gd name="T11" fmla="*/ 197 h 786"/>
                    <a:gd name="T12" fmla="*/ 44 w 601"/>
                    <a:gd name="T13" fmla="*/ 237 h 786"/>
                    <a:gd name="T14" fmla="*/ 84 w 601"/>
                    <a:gd name="T15" fmla="*/ 257 h 786"/>
                    <a:gd name="T16" fmla="*/ 88 w 601"/>
                    <a:gd name="T17" fmla="*/ 317 h 786"/>
                    <a:gd name="T18" fmla="*/ 96 w 601"/>
                    <a:gd name="T19" fmla="*/ 373 h 786"/>
                    <a:gd name="T20" fmla="*/ 132 w 601"/>
                    <a:gd name="T21" fmla="*/ 397 h 786"/>
                    <a:gd name="T22" fmla="*/ 120 w 601"/>
                    <a:gd name="T23" fmla="*/ 441 h 786"/>
                    <a:gd name="T24" fmla="*/ 176 w 601"/>
                    <a:gd name="T25" fmla="*/ 493 h 786"/>
                    <a:gd name="T26" fmla="*/ 148 w 601"/>
                    <a:gd name="T27" fmla="*/ 557 h 786"/>
                    <a:gd name="T28" fmla="*/ 140 w 601"/>
                    <a:gd name="T29" fmla="*/ 613 h 786"/>
                    <a:gd name="T30" fmla="*/ 236 w 601"/>
                    <a:gd name="T31" fmla="*/ 661 h 786"/>
                    <a:gd name="T32" fmla="*/ 268 w 601"/>
                    <a:gd name="T33" fmla="*/ 701 h 786"/>
                    <a:gd name="T34" fmla="*/ 304 w 601"/>
                    <a:gd name="T35" fmla="*/ 677 h 786"/>
                    <a:gd name="T36" fmla="*/ 348 w 601"/>
                    <a:gd name="T37" fmla="*/ 713 h 786"/>
                    <a:gd name="T38" fmla="*/ 408 w 601"/>
                    <a:gd name="T39" fmla="*/ 717 h 786"/>
                    <a:gd name="T40" fmla="*/ 444 w 601"/>
                    <a:gd name="T41" fmla="*/ 741 h 786"/>
                    <a:gd name="T42" fmla="*/ 496 w 601"/>
                    <a:gd name="T43" fmla="*/ 709 h 786"/>
                    <a:gd name="T44" fmla="*/ 556 w 601"/>
                    <a:gd name="T45" fmla="*/ 745 h 786"/>
                    <a:gd name="T46" fmla="*/ 568 w 601"/>
                    <a:gd name="T47" fmla="*/ 785 h 786"/>
                    <a:gd name="T48" fmla="*/ 592 w 601"/>
                    <a:gd name="T49" fmla="*/ 753 h 786"/>
                    <a:gd name="T50" fmla="*/ 512 w 601"/>
                    <a:gd name="T51" fmla="*/ 685 h 786"/>
                    <a:gd name="T52" fmla="*/ 404 w 601"/>
                    <a:gd name="T53" fmla="*/ 625 h 786"/>
                    <a:gd name="T54" fmla="*/ 296 w 601"/>
                    <a:gd name="T55" fmla="*/ 457 h 786"/>
                    <a:gd name="T56" fmla="*/ 164 w 601"/>
                    <a:gd name="T57" fmla="*/ 305 h 786"/>
                    <a:gd name="T58" fmla="*/ 104 w 601"/>
                    <a:gd name="T59" fmla="*/ 129 h 786"/>
                    <a:gd name="T60" fmla="*/ 12 w 601"/>
                    <a:gd name="T61" fmla="*/ 13 h 78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601" h="786">
                      <a:moveTo>
                        <a:pt x="12" y="13"/>
                      </a:moveTo>
                      <a:cubicBezTo>
                        <a:pt x="0" y="0"/>
                        <a:pt x="34" y="32"/>
                        <a:pt x="32" y="49"/>
                      </a:cubicBezTo>
                      <a:cubicBezTo>
                        <a:pt x="30" y="66"/>
                        <a:pt x="0" y="99"/>
                        <a:pt x="0" y="113"/>
                      </a:cubicBezTo>
                      <a:cubicBezTo>
                        <a:pt x="0" y="127"/>
                        <a:pt x="29" y="122"/>
                        <a:pt x="32" y="133"/>
                      </a:cubicBezTo>
                      <a:cubicBezTo>
                        <a:pt x="35" y="144"/>
                        <a:pt x="11" y="170"/>
                        <a:pt x="16" y="181"/>
                      </a:cubicBezTo>
                      <a:cubicBezTo>
                        <a:pt x="21" y="192"/>
                        <a:pt x="55" y="188"/>
                        <a:pt x="60" y="197"/>
                      </a:cubicBezTo>
                      <a:cubicBezTo>
                        <a:pt x="65" y="206"/>
                        <a:pt x="40" y="227"/>
                        <a:pt x="44" y="237"/>
                      </a:cubicBezTo>
                      <a:cubicBezTo>
                        <a:pt x="48" y="247"/>
                        <a:pt x="77" y="244"/>
                        <a:pt x="84" y="257"/>
                      </a:cubicBezTo>
                      <a:cubicBezTo>
                        <a:pt x="91" y="270"/>
                        <a:pt x="86" y="298"/>
                        <a:pt x="88" y="317"/>
                      </a:cubicBezTo>
                      <a:cubicBezTo>
                        <a:pt x="90" y="336"/>
                        <a:pt x="89" y="360"/>
                        <a:pt x="96" y="373"/>
                      </a:cubicBezTo>
                      <a:cubicBezTo>
                        <a:pt x="103" y="386"/>
                        <a:pt x="128" y="386"/>
                        <a:pt x="132" y="397"/>
                      </a:cubicBezTo>
                      <a:cubicBezTo>
                        <a:pt x="136" y="408"/>
                        <a:pt x="113" y="425"/>
                        <a:pt x="120" y="441"/>
                      </a:cubicBezTo>
                      <a:cubicBezTo>
                        <a:pt x="127" y="457"/>
                        <a:pt x="171" y="474"/>
                        <a:pt x="176" y="493"/>
                      </a:cubicBezTo>
                      <a:cubicBezTo>
                        <a:pt x="181" y="512"/>
                        <a:pt x="154" y="537"/>
                        <a:pt x="148" y="557"/>
                      </a:cubicBezTo>
                      <a:cubicBezTo>
                        <a:pt x="142" y="577"/>
                        <a:pt x="125" y="596"/>
                        <a:pt x="140" y="613"/>
                      </a:cubicBezTo>
                      <a:cubicBezTo>
                        <a:pt x="155" y="630"/>
                        <a:pt x="215" y="646"/>
                        <a:pt x="236" y="661"/>
                      </a:cubicBezTo>
                      <a:cubicBezTo>
                        <a:pt x="257" y="676"/>
                        <a:pt x="257" y="698"/>
                        <a:pt x="268" y="701"/>
                      </a:cubicBezTo>
                      <a:cubicBezTo>
                        <a:pt x="279" y="704"/>
                        <a:pt x="291" y="675"/>
                        <a:pt x="304" y="677"/>
                      </a:cubicBezTo>
                      <a:cubicBezTo>
                        <a:pt x="317" y="679"/>
                        <a:pt x="331" y="706"/>
                        <a:pt x="348" y="713"/>
                      </a:cubicBezTo>
                      <a:cubicBezTo>
                        <a:pt x="365" y="720"/>
                        <a:pt x="392" y="712"/>
                        <a:pt x="408" y="717"/>
                      </a:cubicBezTo>
                      <a:cubicBezTo>
                        <a:pt x="424" y="722"/>
                        <a:pt x="429" y="742"/>
                        <a:pt x="444" y="741"/>
                      </a:cubicBezTo>
                      <a:cubicBezTo>
                        <a:pt x="459" y="740"/>
                        <a:pt x="477" y="708"/>
                        <a:pt x="496" y="709"/>
                      </a:cubicBezTo>
                      <a:cubicBezTo>
                        <a:pt x="515" y="710"/>
                        <a:pt x="544" y="732"/>
                        <a:pt x="556" y="745"/>
                      </a:cubicBezTo>
                      <a:cubicBezTo>
                        <a:pt x="568" y="758"/>
                        <a:pt x="562" y="784"/>
                        <a:pt x="568" y="785"/>
                      </a:cubicBezTo>
                      <a:cubicBezTo>
                        <a:pt x="574" y="786"/>
                        <a:pt x="601" y="770"/>
                        <a:pt x="592" y="753"/>
                      </a:cubicBezTo>
                      <a:cubicBezTo>
                        <a:pt x="583" y="736"/>
                        <a:pt x="543" y="706"/>
                        <a:pt x="512" y="685"/>
                      </a:cubicBezTo>
                      <a:cubicBezTo>
                        <a:pt x="481" y="664"/>
                        <a:pt x="440" y="663"/>
                        <a:pt x="404" y="625"/>
                      </a:cubicBezTo>
                      <a:cubicBezTo>
                        <a:pt x="368" y="587"/>
                        <a:pt x="336" y="510"/>
                        <a:pt x="296" y="457"/>
                      </a:cubicBezTo>
                      <a:cubicBezTo>
                        <a:pt x="256" y="404"/>
                        <a:pt x="196" y="360"/>
                        <a:pt x="164" y="305"/>
                      </a:cubicBezTo>
                      <a:cubicBezTo>
                        <a:pt x="132" y="250"/>
                        <a:pt x="130" y="177"/>
                        <a:pt x="104" y="129"/>
                      </a:cubicBezTo>
                      <a:cubicBezTo>
                        <a:pt x="78" y="81"/>
                        <a:pt x="24" y="26"/>
                        <a:pt x="12" y="13"/>
                      </a:cubicBezTo>
                      <a:close/>
                    </a:path>
                  </a:pathLst>
                </a:custGeom>
                <a:gradFill rotWithShape="0">
                  <a:gsLst>
                    <a:gs pos="0">
                      <a:srgbClr val="FED6E6"/>
                    </a:gs>
                    <a:gs pos="100000">
                      <a:srgbClr val="FB418C"/>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1" name="Freeform 88"/>
                <p:cNvSpPr>
                  <a:spLocks/>
                </p:cNvSpPr>
                <p:nvPr/>
              </p:nvSpPr>
              <p:spPr bwMode="auto">
                <a:xfrm>
                  <a:off x="1307" y="2288"/>
                  <a:ext cx="543" cy="776"/>
                </a:xfrm>
                <a:custGeom>
                  <a:avLst/>
                  <a:gdLst>
                    <a:gd name="T0" fmla="*/ 511 w 543"/>
                    <a:gd name="T1" fmla="*/ 16 h 776"/>
                    <a:gd name="T2" fmla="*/ 325 w 543"/>
                    <a:gd name="T3" fmla="*/ 136 h 776"/>
                    <a:gd name="T4" fmla="*/ 133 w 543"/>
                    <a:gd name="T5" fmla="*/ 292 h 776"/>
                    <a:gd name="T6" fmla="*/ 55 w 543"/>
                    <a:gd name="T7" fmla="*/ 484 h 776"/>
                    <a:gd name="T8" fmla="*/ 1 w 543"/>
                    <a:gd name="T9" fmla="*/ 622 h 776"/>
                    <a:gd name="T10" fmla="*/ 61 w 543"/>
                    <a:gd name="T11" fmla="*/ 730 h 776"/>
                    <a:gd name="T12" fmla="*/ 157 w 543"/>
                    <a:gd name="T13" fmla="*/ 754 h 776"/>
                    <a:gd name="T14" fmla="*/ 127 w 543"/>
                    <a:gd name="T15" fmla="*/ 598 h 776"/>
                    <a:gd name="T16" fmla="*/ 133 w 543"/>
                    <a:gd name="T17" fmla="*/ 448 h 776"/>
                    <a:gd name="T18" fmla="*/ 205 w 543"/>
                    <a:gd name="T19" fmla="*/ 322 h 776"/>
                    <a:gd name="T20" fmla="*/ 379 w 543"/>
                    <a:gd name="T21" fmla="*/ 268 h 776"/>
                    <a:gd name="T22" fmla="*/ 517 w 543"/>
                    <a:gd name="T23" fmla="*/ 232 h 776"/>
                    <a:gd name="T24" fmla="*/ 511 w 543"/>
                    <a:gd name="T25" fmla="*/ 16 h 7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43" h="776">
                      <a:moveTo>
                        <a:pt x="511" y="16"/>
                      </a:moveTo>
                      <a:cubicBezTo>
                        <a:pt x="479" y="0"/>
                        <a:pt x="388" y="90"/>
                        <a:pt x="325" y="136"/>
                      </a:cubicBezTo>
                      <a:cubicBezTo>
                        <a:pt x="262" y="182"/>
                        <a:pt x="178" y="234"/>
                        <a:pt x="133" y="292"/>
                      </a:cubicBezTo>
                      <a:cubicBezTo>
                        <a:pt x="88" y="350"/>
                        <a:pt x="77" y="429"/>
                        <a:pt x="55" y="484"/>
                      </a:cubicBezTo>
                      <a:cubicBezTo>
                        <a:pt x="33" y="539"/>
                        <a:pt x="0" y="581"/>
                        <a:pt x="1" y="622"/>
                      </a:cubicBezTo>
                      <a:cubicBezTo>
                        <a:pt x="2" y="663"/>
                        <a:pt x="35" y="708"/>
                        <a:pt x="61" y="730"/>
                      </a:cubicBezTo>
                      <a:cubicBezTo>
                        <a:pt x="87" y="752"/>
                        <a:pt x="146" y="776"/>
                        <a:pt x="157" y="754"/>
                      </a:cubicBezTo>
                      <a:cubicBezTo>
                        <a:pt x="168" y="732"/>
                        <a:pt x="131" y="649"/>
                        <a:pt x="127" y="598"/>
                      </a:cubicBezTo>
                      <a:cubicBezTo>
                        <a:pt x="123" y="547"/>
                        <a:pt x="120" y="494"/>
                        <a:pt x="133" y="448"/>
                      </a:cubicBezTo>
                      <a:cubicBezTo>
                        <a:pt x="146" y="402"/>
                        <a:pt x="164" y="352"/>
                        <a:pt x="205" y="322"/>
                      </a:cubicBezTo>
                      <a:cubicBezTo>
                        <a:pt x="246" y="292"/>
                        <a:pt x="327" y="283"/>
                        <a:pt x="379" y="268"/>
                      </a:cubicBezTo>
                      <a:cubicBezTo>
                        <a:pt x="431" y="253"/>
                        <a:pt x="497" y="271"/>
                        <a:pt x="517" y="232"/>
                      </a:cubicBezTo>
                      <a:cubicBezTo>
                        <a:pt x="537" y="193"/>
                        <a:pt x="543" y="32"/>
                        <a:pt x="511" y="16"/>
                      </a:cubicBezTo>
                      <a:close/>
                    </a:path>
                  </a:pathLst>
                </a:custGeom>
                <a:solidFill>
                  <a:srgbClr val="FDB1D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sp>
          <p:nvSpPr>
            <p:cNvPr id="7" name="Arc 89"/>
            <p:cNvSpPr>
              <a:spLocks/>
            </p:cNvSpPr>
            <p:nvPr userDrawn="1"/>
          </p:nvSpPr>
          <p:spPr bwMode="hidden">
            <a:xfrm>
              <a:off x="3393" y="1598"/>
              <a:ext cx="864" cy="2722"/>
            </a:xfrm>
            <a:custGeom>
              <a:avLst/>
              <a:gdLst>
                <a:gd name="G0" fmla="+- 21600 0 0"/>
                <a:gd name="G1" fmla="+- 21600 0 0"/>
                <a:gd name="G2" fmla="+- 21600 0 0"/>
                <a:gd name="T0" fmla="*/ 0 w 43200"/>
                <a:gd name="T1" fmla="*/ 21585 h 21600"/>
                <a:gd name="T2" fmla="*/ 43200 w 43200"/>
                <a:gd name="T3" fmla="*/ 21600 h 21600"/>
                <a:gd name="T4" fmla="*/ 21600 w 43200"/>
                <a:gd name="T5" fmla="*/ 21600 h 21600"/>
              </a:gdLst>
              <a:ahLst/>
              <a:cxnLst>
                <a:cxn ang="0">
                  <a:pos x="T0" y="T1"/>
                </a:cxn>
                <a:cxn ang="0">
                  <a:pos x="T2" y="T3"/>
                </a:cxn>
                <a:cxn ang="0">
                  <a:pos x="T4" y="T5"/>
                </a:cxn>
              </a:cxnLst>
              <a:rect l="0" t="0" r="r" b="b"/>
              <a:pathLst>
                <a:path w="43200" h="21600" fill="none" extrusionOk="0">
                  <a:moveTo>
                    <a:pt x="0" y="21585"/>
                  </a:moveTo>
                  <a:cubicBezTo>
                    <a:pt x="8" y="9661"/>
                    <a:pt x="9676" y="-1"/>
                    <a:pt x="21600" y="0"/>
                  </a:cubicBezTo>
                  <a:cubicBezTo>
                    <a:pt x="33529" y="0"/>
                    <a:pt x="43200" y="9670"/>
                    <a:pt x="43200" y="21600"/>
                  </a:cubicBezTo>
                </a:path>
                <a:path w="43200" h="21600" stroke="0" extrusionOk="0">
                  <a:moveTo>
                    <a:pt x="0" y="21585"/>
                  </a:moveTo>
                  <a:cubicBezTo>
                    <a:pt x="8" y="9661"/>
                    <a:pt x="9676" y="-1"/>
                    <a:pt x="21600" y="0"/>
                  </a:cubicBezTo>
                  <a:cubicBezTo>
                    <a:pt x="33529" y="0"/>
                    <a:pt x="43200" y="9670"/>
                    <a:pt x="43200" y="21600"/>
                  </a:cubicBezTo>
                  <a:lnTo>
                    <a:pt x="21600" y="21600"/>
                  </a:lnTo>
                  <a:close/>
                </a:path>
              </a:pathLst>
            </a:custGeom>
            <a:gradFill rotWithShape="0">
              <a:gsLst>
                <a:gs pos="0">
                  <a:schemeClr val="bg2"/>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Arial" charset="0"/>
                <a:ea typeface="ＭＳ Ｐゴシック" charset="-128"/>
              </a:endParaRPr>
            </a:p>
          </p:txBody>
        </p:sp>
        <p:sp>
          <p:nvSpPr>
            <p:cNvPr id="8" name="Arc 90"/>
            <p:cNvSpPr>
              <a:spLocks/>
            </p:cNvSpPr>
            <p:nvPr userDrawn="1"/>
          </p:nvSpPr>
          <p:spPr bwMode="hidden">
            <a:xfrm flipV="1">
              <a:off x="336" y="0"/>
              <a:ext cx="768" cy="3480"/>
            </a:xfrm>
            <a:custGeom>
              <a:avLst/>
              <a:gdLst>
                <a:gd name="G0" fmla="+- 21600 0 0"/>
                <a:gd name="G1" fmla="+- 21600 0 0"/>
                <a:gd name="G2" fmla="+- 21600 0 0"/>
                <a:gd name="T0" fmla="*/ 0 w 43200"/>
                <a:gd name="T1" fmla="*/ 21606 h 21606"/>
                <a:gd name="T2" fmla="*/ 43200 w 43200"/>
                <a:gd name="T3" fmla="*/ 21594 h 21606"/>
                <a:gd name="T4" fmla="*/ 21600 w 43200"/>
                <a:gd name="T5" fmla="*/ 21600 h 21606"/>
              </a:gdLst>
              <a:ahLst/>
              <a:cxnLst>
                <a:cxn ang="0">
                  <a:pos x="T0" y="T1"/>
                </a:cxn>
                <a:cxn ang="0">
                  <a:pos x="T2" y="T3"/>
                </a:cxn>
                <a:cxn ang="0">
                  <a:pos x="T4" y="T5"/>
                </a:cxn>
              </a:cxnLst>
              <a:rect l="0" t="0" r="r" b="b"/>
              <a:pathLst>
                <a:path w="43200" h="21606" fill="none" extrusionOk="0">
                  <a:moveTo>
                    <a:pt x="0" y="21605"/>
                  </a:moveTo>
                  <a:cubicBezTo>
                    <a:pt x="0" y="21603"/>
                    <a:pt x="0" y="21601"/>
                    <a:pt x="0" y="21600"/>
                  </a:cubicBezTo>
                  <a:cubicBezTo>
                    <a:pt x="0" y="9670"/>
                    <a:pt x="9670" y="0"/>
                    <a:pt x="21600" y="0"/>
                  </a:cubicBezTo>
                  <a:cubicBezTo>
                    <a:pt x="33527" y="-1"/>
                    <a:pt x="43196" y="9666"/>
                    <a:pt x="43199" y="21594"/>
                  </a:cubicBezTo>
                </a:path>
                <a:path w="43200" h="21606" stroke="0" extrusionOk="0">
                  <a:moveTo>
                    <a:pt x="0" y="21605"/>
                  </a:moveTo>
                  <a:cubicBezTo>
                    <a:pt x="0" y="21603"/>
                    <a:pt x="0" y="21601"/>
                    <a:pt x="0" y="21600"/>
                  </a:cubicBezTo>
                  <a:cubicBezTo>
                    <a:pt x="0" y="9670"/>
                    <a:pt x="9670" y="0"/>
                    <a:pt x="21600" y="0"/>
                  </a:cubicBezTo>
                  <a:cubicBezTo>
                    <a:pt x="33527" y="-1"/>
                    <a:pt x="43196" y="9666"/>
                    <a:pt x="43199" y="21594"/>
                  </a:cubicBezTo>
                  <a:lnTo>
                    <a:pt x="21600" y="21600"/>
                  </a:lnTo>
                  <a:close/>
                </a:path>
              </a:pathLst>
            </a:custGeom>
            <a:gradFill rotWithShape="0">
              <a:gsLst>
                <a:gs pos="0">
                  <a:schemeClr val="bg2"/>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Arial" charset="0"/>
                <a:ea typeface="ＭＳ Ｐゴシック" charset="-128"/>
              </a:endParaRPr>
            </a:p>
          </p:txBody>
        </p:sp>
        <p:sp>
          <p:nvSpPr>
            <p:cNvPr id="9" name="Arc 91"/>
            <p:cNvSpPr>
              <a:spLocks/>
            </p:cNvSpPr>
            <p:nvPr userDrawn="1"/>
          </p:nvSpPr>
          <p:spPr bwMode="hidden">
            <a:xfrm>
              <a:off x="753" y="2028"/>
              <a:ext cx="1776" cy="2292"/>
            </a:xfrm>
            <a:custGeom>
              <a:avLst/>
              <a:gdLst>
                <a:gd name="G0" fmla="+- 21600 0 0"/>
                <a:gd name="G1" fmla="+- 21600 0 0"/>
                <a:gd name="G2" fmla="+- 21600 0 0"/>
                <a:gd name="T0" fmla="*/ 0 w 43200"/>
                <a:gd name="T1" fmla="*/ 21599 h 21600"/>
                <a:gd name="T2" fmla="*/ 43200 w 43200"/>
                <a:gd name="T3" fmla="*/ 21600 h 21600"/>
                <a:gd name="T4" fmla="*/ 21600 w 43200"/>
                <a:gd name="T5" fmla="*/ 21600 h 21600"/>
              </a:gdLst>
              <a:ahLst/>
              <a:cxnLst>
                <a:cxn ang="0">
                  <a:pos x="T0" y="T1"/>
                </a:cxn>
                <a:cxn ang="0">
                  <a:pos x="T2" y="T3"/>
                </a:cxn>
                <a:cxn ang="0">
                  <a:pos x="T4" y="T5"/>
                </a:cxn>
              </a:cxnLst>
              <a:rect l="0" t="0" r="r" b="b"/>
              <a:pathLst>
                <a:path w="43200" h="21600" fill="none" extrusionOk="0">
                  <a:moveTo>
                    <a:pt x="0" y="21599"/>
                  </a:moveTo>
                  <a:cubicBezTo>
                    <a:pt x="0" y="9670"/>
                    <a:pt x="9671" y="-1"/>
                    <a:pt x="21600" y="0"/>
                  </a:cubicBezTo>
                  <a:cubicBezTo>
                    <a:pt x="33529" y="0"/>
                    <a:pt x="43200" y="9670"/>
                    <a:pt x="43200" y="21600"/>
                  </a:cubicBezTo>
                </a:path>
                <a:path w="43200" h="21600" stroke="0" extrusionOk="0">
                  <a:moveTo>
                    <a:pt x="0" y="21599"/>
                  </a:moveTo>
                  <a:cubicBezTo>
                    <a:pt x="0" y="9670"/>
                    <a:pt x="9671" y="-1"/>
                    <a:pt x="21600" y="0"/>
                  </a:cubicBezTo>
                  <a:cubicBezTo>
                    <a:pt x="33529" y="0"/>
                    <a:pt x="43200" y="9670"/>
                    <a:pt x="43200" y="21600"/>
                  </a:cubicBezTo>
                  <a:lnTo>
                    <a:pt x="21600" y="21600"/>
                  </a:lnTo>
                  <a:close/>
                </a:path>
              </a:pathLst>
            </a:custGeom>
            <a:gradFill rotWithShape="0">
              <a:gsLst>
                <a:gs pos="0">
                  <a:schemeClr val="bg2"/>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Arial" charset="0"/>
                <a:ea typeface="ＭＳ Ｐゴシック" charset="-128"/>
              </a:endParaRPr>
            </a:p>
          </p:txBody>
        </p:sp>
      </p:grpSp>
      <p:sp>
        <p:nvSpPr>
          <p:cNvPr id="73820" name="Rectangle 92"/>
          <p:cNvSpPr>
            <a:spLocks noGrp="1" noChangeArrowheads="1"/>
          </p:cNvSpPr>
          <p:nvPr>
            <p:ph type="ctrTitle"/>
          </p:nvPr>
        </p:nvSpPr>
        <p:spPr>
          <a:xfrm>
            <a:off x="228600" y="2286000"/>
            <a:ext cx="7772400" cy="1143000"/>
          </a:xfrm>
        </p:spPr>
        <p:txBody>
          <a:bodyPr/>
          <a:lstStyle>
            <a:lvl1pPr>
              <a:defRPr/>
            </a:lvl1pPr>
          </a:lstStyle>
          <a:p>
            <a:pPr lvl="0"/>
            <a:r>
              <a:rPr lang="ja-JP" altLang="en-US" noProof="0" smtClean="0"/>
              <a:t>マスタ タイトルの書式設定</a:t>
            </a:r>
          </a:p>
        </p:txBody>
      </p:sp>
      <p:sp>
        <p:nvSpPr>
          <p:cNvPr id="73821" name="Rectangle 93"/>
          <p:cNvSpPr>
            <a:spLocks noGrp="1" noChangeArrowheads="1"/>
          </p:cNvSpPr>
          <p:nvPr>
            <p:ph type="subTitle" idx="1"/>
          </p:nvPr>
        </p:nvSpPr>
        <p:spPr>
          <a:xfrm>
            <a:off x="914400" y="3886200"/>
            <a:ext cx="6400800" cy="1752600"/>
          </a:xfrm>
        </p:spPr>
        <p:txBody>
          <a:bodyPr/>
          <a:lstStyle>
            <a:lvl1pPr marL="0" indent="0" algn="ctr">
              <a:buFontTx/>
              <a:buNone/>
              <a:defRPr/>
            </a:lvl1pPr>
          </a:lstStyle>
          <a:p>
            <a:pPr lvl="0"/>
            <a:r>
              <a:rPr lang="ja-JP" altLang="en-US" noProof="0" smtClean="0"/>
              <a:t>マスタ サブタイトルの書式設定</a:t>
            </a:r>
          </a:p>
        </p:txBody>
      </p:sp>
      <p:sp>
        <p:nvSpPr>
          <p:cNvPr id="94" name="Rectangle 94"/>
          <p:cNvSpPr>
            <a:spLocks noGrp="1" noChangeArrowheads="1"/>
          </p:cNvSpPr>
          <p:nvPr>
            <p:ph type="dt" sz="half" idx="10"/>
          </p:nvPr>
        </p:nvSpPr>
        <p:spPr>
          <a:xfrm>
            <a:off x="228600" y="6248400"/>
            <a:ext cx="1905000" cy="457200"/>
          </a:xfrm>
        </p:spPr>
        <p:txBody>
          <a:bodyPr/>
          <a:lstStyle>
            <a:lvl1pPr>
              <a:defRPr/>
            </a:lvl1pPr>
          </a:lstStyle>
          <a:p>
            <a:pPr>
              <a:defRPr/>
            </a:pPr>
            <a:endParaRPr lang="en-US" altLang="ja-JP"/>
          </a:p>
        </p:txBody>
      </p:sp>
      <p:sp>
        <p:nvSpPr>
          <p:cNvPr id="95" name="Rectangle 95"/>
          <p:cNvSpPr>
            <a:spLocks noGrp="1" noChangeArrowheads="1"/>
          </p:cNvSpPr>
          <p:nvPr>
            <p:ph type="ftr" sz="quarter" idx="11"/>
          </p:nvPr>
        </p:nvSpPr>
        <p:spPr>
          <a:xfrm>
            <a:off x="2667000" y="6248400"/>
            <a:ext cx="2895600" cy="457200"/>
          </a:xfrm>
        </p:spPr>
        <p:txBody>
          <a:bodyPr/>
          <a:lstStyle>
            <a:lvl1pPr>
              <a:defRPr/>
            </a:lvl1pPr>
          </a:lstStyle>
          <a:p>
            <a:pPr>
              <a:defRPr/>
            </a:pPr>
            <a:endParaRPr lang="en-US" altLang="ja-JP"/>
          </a:p>
        </p:txBody>
      </p:sp>
      <p:sp>
        <p:nvSpPr>
          <p:cNvPr id="96" name="Rectangle 96"/>
          <p:cNvSpPr>
            <a:spLocks noGrp="1" noChangeArrowheads="1"/>
          </p:cNvSpPr>
          <p:nvPr>
            <p:ph type="sldNum" sz="quarter" idx="12"/>
          </p:nvPr>
        </p:nvSpPr>
        <p:spPr>
          <a:xfrm>
            <a:off x="6096000" y="6248400"/>
            <a:ext cx="1905000" cy="457200"/>
          </a:xfrm>
        </p:spPr>
        <p:txBody>
          <a:bodyPr/>
          <a:lstStyle>
            <a:lvl1pPr>
              <a:defRPr smtClean="0"/>
            </a:lvl1pPr>
          </a:lstStyle>
          <a:p>
            <a:pPr>
              <a:defRPr/>
            </a:pPr>
            <a:fld id="{2FDEDCF0-407A-4189-A6C5-602FCE19E8F2}" type="slidenum">
              <a:rPr lang="en-US" altLang="ja-JP"/>
              <a:pPr>
                <a:defRPr/>
              </a:pPr>
              <a:t>‹#›</a:t>
            </a:fld>
            <a:endParaRPr lang="en-US" altLang="ja-JP"/>
          </a:p>
        </p:txBody>
      </p:sp>
    </p:spTree>
    <p:extLst>
      <p:ext uri="{BB962C8B-B14F-4D97-AF65-F5344CB8AC3E}">
        <p14:creationId xmlns:p14="http://schemas.microsoft.com/office/powerpoint/2010/main" val="3384293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9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9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96"/>
          <p:cNvSpPr>
            <a:spLocks noGrp="1" noChangeArrowheads="1"/>
          </p:cNvSpPr>
          <p:nvPr>
            <p:ph type="sldNum" sz="quarter" idx="12"/>
          </p:nvPr>
        </p:nvSpPr>
        <p:spPr>
          <a:ln/>
        </p:spPr>
        <p:txBody>
          <a:bodyPr/>
          <a:lstStyle>
            <a:lvl1pPr>
              <a:defRPr/>
            </a:lvl1pPr>
          </a:lstStyle>
          <a:p>
            <a:pPr>
              <a:defRPr/>
            </a:pPr>
            <a:fld id="{145D9BBF-E828-4D7F-99E1-ED3DD3FD5980}" type="slidenum">
              <a:rPr lang="en-US" altLang="ja-JP"/>
              <a:pPr>
                <a:defRPr/>
              </a:pPr>
              <a:t>‹#›</a:t>
            </a:fld>
            <a:endParaRPr lang="en-US" altLang="ja-JP"/>
          </a:p>
        </p:txBody>
      </p:sp>
    </p:spTree>
    <p:extLst>
      <p:ext uri="{BB962C8B-B14F-4D97-AF65-F5344CB8AC3E}">
        <p14:creationId xmlns:p14="http://schemas.microsoft.com/office/powerpoint/2010/main" val="1892036126"/>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Tree>
    <p:extLst>
      <p:ext uri="{BB962C8B-B14F-4D97-AF65-F5344CB8AC3E}">
        <p14:creationId xmlns:p14="http://schemas.microsoft.com/office/powerpoint/2010/main" val="3663346952"/>
      </p:ext>
    </p:extLst>
  </p:cSld>
  <p:clrMapOvr>
    <a:masterClrMapping/>
  </p:clrMapOvr>
  <p:transition spd="med">
    <p:split orient="vert"/>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244573516"/>
      </p:ext>
    </p:extLst>
  </p:cSld>
  <p:clrMapOvr>
    <a:masterClrMapping/>
  </p:clrMapOvr>
  <p:transition spd="med">
    <p:split orient="vert"/>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Tree>
    <p:extLst>
      <p:ext uri="{BB962C8B-B14F-4D97-AF65-F5344CB8AC3E}">
        <p14:creationId xmlns:p14="http://schemas.microsoft.com/office/powerpoint/2010/main" val="4185479484"/>
      </p:ext>
    </p:extLst>
  </p:cSld>
  <p:clrMapOvr>
    <a:masterClrMapping/>
  </p:clrMapOvr>
  <p:transition spd="med">
    <p:split orient="vert"/>
  </p:transition>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23850" y="1916113"/>
            <a:ext cx="4143375" cy="44656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19625" y="1916113"/>
            <a:ext cx="4144963" cy="44656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827981124"/>
      </p:ext>
    </p:extLst>
  </p:cSld>
  <p:clrMapOvr>
    <a:masterClrMapping/>
  </p:clrMapOvr>
  <p:transition spd="med">
    <p:split orient="vert"/>
  </p:transition>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74885164"/>
      </p:ext>
    </p:extLst>
  </p:cSld>
  <p:clrMapOvr>
    <a:masterClrMapping/>
  </p:clrMapOvr>
  <p:transition spd="med">
    <p:split orient="vert"/>
  </p:transition>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335136878"/>
      </p:ext>
    </p:extLst>
  </p:cSld>
  <p:clrMapOvr>
    <a:masterClrMapping/>
  </p:clrMapOvr>
  <p:transition spd="med">
    <p:split orient="vert"/>
  </p:transition>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5880730"/>
      </p:ext>
    </p:extLst>
  </p:cSld>
  <p:clrMapOvr>
    <a:masterClrMapping/>
  </p:clrMapOvr>
  <p:transition spd="med">
    <p:split orient="vert"/>
  </p:transition>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Tree>
    <p:extLst>
      <p:ext uri="{BB962C8B-B14F-4D97-AF65-F5344CB8AC3E}">
        <p14:creationId xmlns:p14="http://schemas.microsoft.com/office/powerpoint/2010/main" val="1172151598"/>
      </p:ext>
    </p:extLst>
  </p:cSld>
  <p:clrMapOvr>
    <a:masterClrMapping/>
  </p:clrMapOvr>
  <p:transition spd="med">
    <p:split orient="vert"/>
  </p:transition>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Tree>
    <p:extLst>
      <p:ext uri="{BB962C8B-B14F-4D97-AF65-F5344CB8AC3E}">
        <p14:creationId xmlns:p14="http://schemas.microsoft.com/office/powerpoint/2010/main" val="2226515978"/>
      </p:ext>
    </p:extLst>
  </p:cSld>
  <p:clrMapOvr>
    <a:masterClrMapping/>
  </p:clrMapOvr>
  <p:transition spd="med">
    <p:split orient="vert"/>
  </p:transition>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626828722"/>
      </p:ext>
    </p:extLst>
  </p:cSld>
  <p:clrMapOvr>
    <a:masterClrMapping/>
  </p:clrMapOvr>
  <p:transition spd="med">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054725" y="228600"/>
            <a:ext cx="1946275" cy="59436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215900" y="228600"/>
            <a:ext cx="5686425" cy="59436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9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9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96"/>
          <p:cNvSpPr>
            <a:spLocks noGrp="1" noChangeArrowheads="1"/>
          </p:cNvSpPr>
          <p:nvPr>
            <p:ph type="sldNum" sz="quarter" idx="12"/>
          </p:nvPr>
        </p:nvSpPr>
        <p:spPr>
          <a:ln/>
        </p:spPr>
        <p:txBody>
          <a:bodyPr/>
          <a:lstStyle>
            <a:lvl1pPr>
              <a:defRPr/>
            </a:lvl1pPr>
          </a:lstStyle>
          <a:p>
            <a:pPr>
              <a:defRPr/>
            </a:pPr>
            <a:fld id="{AE371592-81E8-4960-B868-766A23510476}" type="slidenum">
              <a:rPr lang="en-US" altLang="ja-JP"/>
              <a:pPr>
                <a:defRPr/>
              </a:pPr>
              <a:t>‹#›</a:t>
            </a:fld>
            <a:endParaRPr lang="en-US" altLang="ja-JP"/>
          </a:p>
        </p:txBody>
      </p:sp>
    </p:spTree>
    <p:extLst>
      <p:ext uri="{BB962C8B-B14F-4D97-AF65-F5344CB8AC3E}">
        <p14:creationId xmlns:p14="http://schemas.microsoft.com/office/powerpoint/2010/main" val="724013760"/>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54800" y="1166813"/>
            <a:ext cx="2109788" cy="5214937"/>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23850" y="1166813"/>
            <a:ext cx="6178550" cy="52149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102470524"/>
      </p:ext>
    </p:extLst>
  </p:cSld>
  <p:clrMapOvr>
    <a:masterClrMapping/>
  </p:clrMapOvr>
  <p:transition spd="med">
    <p:split orient="vert"/>
  </p:transition>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Tree>
    <p:extLst>
      <p:ext uri="{BB962C8B-B14F-4D97-AF65-F5344CB8AC3E}">
        <p14:creationId xmlns:p14="http://schemas.microsoft.com/office/powerpoint/2010/main" val="949179868"/>
      </p:ext>
    </p:extLst>
  </p:cSld>
  <p:clrMapOvr>
    <a:masterClrMapping/>
  </p:clrMapOvr>
  <p:transition spd="med">
    <p:split orient="vert"/>
  </p:transition>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283816051"/>
      </p:ext>
    </p:extLst>
  </p:cSld>
  <p:clrMapOvr>
    <a:masterClrMapping/>
  </p:clrMapOvr>
  <p:transition spd="med">
    <p:split orient="vert"/>
  </p:transition>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Tree>
    <p:extLst>
      <p:ext uri="{BB962C8B-B14F-4D97-AF65-F5344CB8AC3E}">
        <p14:creationId xmlns:p14="http://schemas.microsoft.com/office/powerpoint/2010/main" val="283292935"/>
      </p:ext>
    </p:extLst>
  </p:cSld>
  <p:clrMapOvr>
    <a:masterClrMapping/>
  </p:clrMapOvr>
  <p:transition spd="med">
    <p:split orient="vert"/>
  </p:transition>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23850" y="1916113"/>
            <a:ext cx="4143375" cy="44656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19625" y="1916113"/>
            <a:ext cx="4144963" cy="44656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339114886"/>
      </p:ext>
    </p:extLst>
  </p:cSld>
  <p:clrMapOvr>
    <a:masterClrMapping/>
  </p:clrMapOvr>
  <p:transition spd="med">
    <p:split orient="vert"/>
  </p:transition>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557188663"/>
      </p:ext>
    </p:extLst>
  </p:cSld>
  <p:clrMapOvr>
    <a:masterClrMapping/>
  </p:clrMapOvr>
  <p:transition spd="med">
    <p:split orient="vert"/>
  </p:transition>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2922736475"/>
      </p:ext>
    </p:extLst>
  </p:cSld>
  <p:clrMapOvr>
    <a:masterClrMapping/>
  </p:clrMapOvr>
  <p:transition spd="med">
    <p:split orient="vert"/>
  </p:transition>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0414057"/>
      </p:ext>
    </p:extLst>
  </p:cSld>
  <p:clrMapOvr>
    <a:masterClrMapping/>
  </p:clrMapOvr>
  <p:transition spd="med">
    <p:split orient="vert"/>
  </p:transition>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Tree>
    <p:extLst>
      <p:ext uri="{BB962C8B-B14F-4D97-AF65-F5344CB8AC3E}">
        <p14:creationId xmlns:p14="http://schemas.microsoft.com/office/powerpoint/2010/main" val="2854729240"/>
      </p:ext>
    </p:extLst>
  </p:cSld>
  <p:clrMapOvr>
    <a:masterClrMapping/>
  </p:clrMapOvr>
  <p:transition spd="med">
    <p:split orient="vert"/>
  </p:transition>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Tree>
    <p:extLst>
      <p:ext uri="{BB962C8B-B14F-4D97-AF65-F5344CB8AC3E}">
        <p14:creationId xmlns:p14="http://schemas.microsoft.com/office/powerpoint/2010/main" val="2575935772"/>
      </p:ext>
    </p:extLst>
  </p:cSld>
  <p:clrMapOvr>
    <a:masterClrMapping/>
  </p:clrMapOvr>
  <p:transition spd="med">
    <p:split orient="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Tree>
    <p:extLst>
      <p:ext uri="{BB962C8B-B14F-4D97-AF65-F5344CB8AC3E}">
        <p14:creationId xmlns:p14="http://schemas.microsoft.com/office/powerpoint/2010/main" val="817630280"/>
      </p:ext>
    </p:extLst>
  </p:cSld>
  <p:clrMapOvr>
    <a:masterClrMapping/>
  </p:clrMapOvr>
  <p:transition spd="med">
    <p:split orient="vert"/>
  </p:transition>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607339468"/>
      </p:ext>
    </p:extLst>
  </p:cSld>
  <p:clrMapOvr>
    <a:masterClrMapping/>
  </p:clrMapOvr>
  <p:transition spd="med">
    <p:split orient="vert"/>
  </p:transition>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54800" y="1166813"/>
            <a:ext cx="2109788" cy="5214937"/>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23850" y="1166813"/>
            <a:ext cx="6178550" cy="52149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518017667"/>
      </p:ext>
    </p:extLst>
  </p:cSld>
  <p:clrMapOvr>
    <a:masterClrMapping/>
  </p:clrMapOvr>
  <p:transition spd="med">
    <p:split orient="vert"/>
  </p:transition>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Tree>
    <p:extLst>
      <p:ext uri="{BB962C8B-B14F-4D97-AF65-F5344CB8AC3E}">
        <p14:creationId xmlns:p14="http://schemas.microsoft.com/office/powerpoint/2010/main" val="2830698415"/>
      </p:ext>
    </p:extLst>
  </p:cSld>
  <p:clrMapOvr>
    <a:masterClrMapping/>
  </p:clrMapOvr>
  <p:transition spd="med">
    <p:split orient="vert"/>
  </p:transition>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796062695"/>
      </p:ext>
    </p:extLst>
  </p:cSld>
  <p:clrMapOvr>
    <a:masterClrMapping/>
  </p:clrMapOvr>
  <p:transition spd="med">
    <p:split orient="vert"/>
  </p:transition>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Tree>
    <p:extLst>
      <p:ext uri="{BB962C8B-B14F-4D97-AF65-F5344CB8AC3E}">
        <p14:creationId xmlns:p14="http://schemas.microsoft.com/office/powerpoint/2010/main" val="170213699"/>
      </p:ext>
    </p:extLst>
  </p:cSld>
  <p:clrMapOvr>
    <a:masterClrMapping/>
  </p:clrMapOvr>
  <p:transition spd="med">
    <p:split orient="vert"/>
  </p:transition>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23850" y="1916113"/>
            <a:ext cx="4143375" cy="44656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19625" y="1916113"/>
            <a:ext cx="4144963" cy="44656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182700088"/>
      </p:ext>
    </p:extLst>
  </p:cSld>
  <p:clrMapOvr>
    <a:masterClrMapping/>
  </p:clrMapOvr>
  <p:transition spd="med">
    <p:split orient="vert"/>
  </p:transition>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804579638"/>
      </p:ext>
    </p:extLst>
  </p:cSld>
  <p:clrMapOvr>
    <a:masterClrMapping/>
  </p:clrMapOvr>
  <p:transition spd="med">
    <p:split orient="vert"/>
  </p:transition>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1043877273"/>
      </p:ext>
    </p:extLst>
  </p:cSld>
  <p:clrMapOvr>
    <a:masterClrMapping/>
  </p:clrMapOvr>
  <p:transition spd="med">
    <p:split orient="vert"/>
  </p:transition>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3587274"/>
      </p:ext>
    </p:extLst>
  </p:cSld>
  <p:clrMapOvr>
    <a:masterClrMapping/>
  </p:clrMapOvr>
  <p:transition spd="med">
    <p:split orient="vert"/>
  </p:transition>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Tree>
    <p:extLst>
      <p:ext uri="{BB962C8B-B14F-4D97-AF65-F5344CB8AC3E}">
        <p14:creationId xmlns:p14="http://schemas.microsoft.com/office/powerpoint/2010/main" val="3130477391"/>
      </p:ext>
    </p:extLst>
  </p:cSld>
  <p:clrMapOvr>
    <a:masterClrMapping/>
  </p:clrMapOvr>
  <p:transition spd="med">
    <p:split orient="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635007892"/>
      </p:ext>
    </p:extLst>
  </p:cSld>
  <p:clrMapOvr>
    <a:masterClrMapping/>
  </p:clrMapOvr>
  <p:transition spd="med">
    <p:split orient="vert"/>
  </p:transition>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Tree>
    <p:extLst>
      <p:ext uri="{BB962C8B-B14F-4D97-AF65-F5344CB8AC3E}">
        <p14:creationId xmlns:p14="http://schemas.microsoft.com/office/powerpoint/2010/main" val="1104332841"/>
      </p:ext>
    </p:extLst>
  </p:cSld>
  <p:clrMapOvr>
    <a:masterClrMapping/>
  </p:clrMapOvr>
  <p:transition spd="med">
    <p:split orient="vert"/>
  </p:transition>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339356589"/>
      </p:ext>
    </p:extLst>
  </p:cSld>
  <p:clrMapOvr>
    <a:masterClrMapping/>
  </p:clrMapOvr>
  <p:transition spd="med">
    <p:split orient="vert"/>
  </p:transition>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54800" y="1166813"/>
            <a:ext cx="2109788" cy="5214937"/>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23850" y="1166813"/>
            <a:ext cx="6178550" cy="52149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415356421"/>
      </p:ext>
    </p:extLst>
  </p:cSld>
  <p:clrMapOvr>
    <a:masterClrMapping/>
  </p:clrMapOvr>
  <p:transition spd="med">
    <p:split orient="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Tree>
    <p:extLst>
      <p:ext uri="{BB962C8B-B14F-4D97-AF65-F5344CB8AC3E}">
        <p14:creationId xmlns:p14="http://schemas.microsoft.com/office/powerpoint/2010/main" val="687602980"/>
      </p:ext>
    </p:extLst>
  </p:cSld>
  <p:clrMapOvr>
    <a:masterClrMapping/>
  </p:clrMapOvr>
  <p:transition spd="med">
    <p:split orient="ver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23850" y="1916113"/>
            <a:ext cx="4143375" cy="44656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19625" y="1916113"/>
            <a:ext cx="4144963" cy="44656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0636888"/>
      </p:ext>
    </p:extLst>
  </p:cSld>
  <p:clrMapOvr>
    <a:masterClrMapping/>
  </p:clrMapOvr>
  <p:transition spd="med">
    <p:split orient="ver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358604046"/>
      </p:ext>
    </p:extLst>
  </p:cSld>
  <p:clrMapOvr>
    <a:masterClrMapping/>
  </p:clrMapOvr>
  <p:transition spd="med">
    <p:split orient="vert"/>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1620236897"/>
      </p:ext>
    </p:extLst>
  </p:cSld>
  <p:clrMapOvr>
    <a:masterClrMapping/>
  </p:clrMapOvr>
  <p:transition spd="med">
    <p:split orient="vert"/>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3293248"/>
      </p:ext>
    </p:extLst>
  </p:cSld>
  <p:clrMapOvr>
    <a:masterClrMapping/>
  </p:clrMapOvr>
  <p:transition spd="med">
    <p:split orient="vert"/>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Tree>
    <p:extLst>
      <p:ext uri="{BB962C8B-B14F-4D97-AF65-F5344CB8AC3E}">
        <p14:creationId xmlns:p14="http://schemas.microsoft.com/office/powerpoint/2010/main" val="2390784649"/>
      </p:ext>
    </p:extLst>
  </p:cSld>
  <p:clrMapOvr>
    <a:masterClrMapping/>
  </p:clrMapOvr>
  <p:transition spd="med">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9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9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96"/>
          <p:cNvSpPr>
            <a:spLocks noGrp="1" noChangeArrowheads="1"/>
          </p:cNvSpPr>
          <p:nvPr>
            <p:ph type="sldNum" sz="quarter" idx="12"/>
          </p:nvPr>
        </p:nvSpPr>
        <p:spPr>
          <a:ln/>
        </p:spPr>
        <p:txBody>
          <a:bodyPr/>
          <a:lstStyle>
            <a:lvl1pPr>
              <a:defRPr/>
            </a:lvl1pPr>
          </a:lstStyle>
          <a:p>
            <a:pPr>
              <a:defRPr/>
            </a:pPr>
            <a:fld id="{9734C5A4-7B2B-490C-94CA-478CB376496F}" type="slidenum">
              <a:rPr lang="en-US" altLang="ja-JP"/>
              <a:pPr>
                <a:defRPr/>
              </a:pPr>
              <a:t>‹#›</a:t>
            </a:fld>
            <a:endParaRPr lang="en-US" altLang="ja-JP"/>
          </a:p>
        </p:txBody>
      </p:sp>
    </p:spTree>
    <p:extLst>
      <p:ext uri="{BB962C8B-B14F-4D97-AF65-F5344CB8AC3E}">
        <p14:creationId xmlns:p14="http://schemas.microsoft.com/office/powerpoint/2010/main" val="29565549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Tree>
    <p:extLst>
      <p:ext uri="{BB962C8B-B14F-4D97-AF65-F5344CB8AC3E}">
        <p14:creationId xmlns:p14="http://schemas.microsoft.com/office/powerpoint/2010/main" val="254313378"/>
      </p:ext>
    </p:extLst>
  </p:cSld>
  <p:clrMapOvr>
    <a:masterClrMapping/>
  </p:clrMapOvr>
  <p:transition spd="med">
    <p:split orient="vert"/>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297004929"/>
      </p:ext>
    </p:extLst>
  </p:cSld>
  <p:clrMapOvr>
    <a:masterClrMapping/>
  </p:clrMapOvr>
  <p:transition spd="med">
    <p:split orient="vert"/>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54800" y="1166813"/>
            <a:ext cx="2109788" cy="5214937"/>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23850" y="1166813"/>
            <a:ext cx="6178550" cy="52149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433324622"/>
      </p:ext>
    </p:extLst>
  </p:cSld>
  <p:clrMapOvr>
    <a:masterClrMapping/>
  </p:clrMapOvr>
  <p:transition spd="med">
    <p:split orient="vert"/>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Tree>
    <p:extLst>
      <p:ext uri="{BB962C8B-B14F-4D97-AF65-F5344CB8AC3E}">
        <p14:creationId xmlns:p14="http://schemas.microsoft.com/office/powerpoint/2010/main" val="259348586"/>
      </p:ext>
    </p:extLst>
  </p:cSld>
  <p:clrMapOvr>
    <a:masterClrMapping/>
  </p:clrMapOvr>
  <p:transition spd="med">
    <p:split orient="vert"/>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228994656"/>
      </p:ext>
    </p:extLst>
  </p:cSld>
  <p:clrMapOvr>
    <a:masterClrMapping/>
  </p:clrMapOvr>
  <p:transition spd="med">
    <p:split orient="vert"/>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Tree>
    <p:extLst>
      <p:ext uri="{BB962C8B-B14F-4D97-AF65-F5344CB8AC3E}">
        <p14:creationId xmlns:p14="http://schemas.microsoft.com/office/powerpoint/2010/main" val="349560522"/>
      </p:ext>
    </p:extLst>
  </p:cSld>
  <p:clrMapOvr>
    <a:masterClrMapping/>
  </p:clrMapOvr>
  <p:transition spd="med">
    <p:split orient="vert"/>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23850" y="1916113"/>
            <a:ext cx="4143375" cy="44656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19625" y="1916113"/>
            <a:ext cx="4144963" cy="44656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304883593"/>
      </p:ext>
    </p:extLst>
  </p:cSld>
  <p:clrMapOvr>
    <a:masterClrMapping/>
  </p:clrMapOvr>
  <p:transition spd="med">
    <p:split orient="vert"/>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4147737636"/>
      </p:ext>
    </p:extLst>
  </p:cSld>
  <p:clrMapOvr>
    <a:masterClrMapping/>
  </p:clrMapOvr>
  <p:transition spd="med">
    <p:split orient="vert"/>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3696174854"/>
      </p:ext>
    </p:extLst>
  </p:cSld>
  <p:clrMapOvr>
    <a:masterClrMapping/>
  </p:clrMapOvr>
  <p:transition spd="med">
    <p:split orient="vert"/>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4242686"/>
      </p:ext>
    </p:extLst>
  </p:cSld>
  <p:clrMapOvr>
    <a:masterClrMapping/>
  </p:clrMapOvr>
  <p:transition spd="med">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9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9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96"/>
          <p:cNvSpPr>
            <a:spLocks noGrp="1" noChangeArrowheads="1"/>
          </p:cNvSpPr>
          <p:nvPr>
            <p:ph type="sldNum" sz="quarter" idx="12"/>
          </p:nvPr>
        </p:nvSpPr>
        <p:spPr>
          <a:ln/>
        </p:spPr>
        <p:txBody>
          <a:bodyPr/>
          <a:lstStyle>
            <a:lvl1pPr>
              <a:defRPr/>
            </a:lvl1pPr>
          </a:lstStyle>
          <a:p>
            <a:pPr>
              <a:defRPr/>
            </a:pPr>
            <a:fld id="{642EE9A7-BE8D-4958-AD18-66BD0EB99DFD}" type="slidenum">
              <a:rPr lang="en-US" altLang="ja-JP"/>
              <a:pPr>
                <a:defRPr/>
              </a:pPr>
              <a:t>‹#›</a:t>
            </a:fld>
            <a:endParaRPr lang="en-US" altLang="ja-JP"/>
          </a:p>
        </p:txBody>
      </p:sp>
    </p:spTree>
    <p:extLst>
      <p:ext uri="{BB962C8B-B14F-4D97-AF65-F5344CB8AC3E}">
        <p14:creationId xmlns:p14="http://schemas.microsoft.com/office/powerpoint/2010/main" val="377432087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Tree>
    <p:extLst>
      <p:ext uri="{BB962C8B-B14F-4D97-AF65-F5344CB8AC3E}">
        <p14:creationId xmlns:p14="http://schemas.microsoft.com/office/powerpoint/2010/main" val="1149546461"/>
      </p:ext>
    </p:extLst>
  </p:cSld>
  <p:clrMapOvr>
    <a:masterClrMapping/>
  </p:clrMapOvr>
  <p:transition spd="med">
    <p:split orient="vert"/>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Tree>
    <p:extLst>
      <p:ext uri="{BB962C8B-B14F-4D97-AF65-F5344CB8AC3E}">
        <p14:creationId xmlns:p14="http://schemas.microsoft.com/office/powerpoint/2010/main" val="2953807274"/>
      </p:ext>
    </p:extLst>
  </p:cSld>
  <p:clrMapOvr>
    <a:masterClrMapping/>
  </p:clrMapOvr>
  <p:transition spd="med">
    <p:split orient="vert"/>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591089874"/>
      </p:ext>
    </p:extLst>
  </p:cSld>
  <p:clrMapOvr>
    <a:masterClrMapping/>
  </p:clrMapOvr>
  <p:transition spd="med">
    <p:split orient="vert"/>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54800" y="1166813"/>
            <a:ext cx="2109788" cy="5214937"/>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23850" y="1166813"/>
            <a:ext cx="6178550" cy="52149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4145870463"/>
      </p:ext>
    </p:extLst>
  </p:cSld>
  <p:clrMapOvr>
    <a:masterClrMapping/>
  </p:clrMapOvr>
  <p:transition spd="med">
    <p:split orient="vert"/>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Tree>
    <p:extLst>
      <p:ext uri="{BB962C8B-B14F-4D97-AF65-F5344CB8AC3E}">
        <p14:creationId xmlns:p14="http://schemas.microsoft.com/office/powerpoint/2010/main" val="2285413797"/>
      </p:ext>
    </p:extLst>
  </p:cSld>
  <p:clrMapOvr>
    <a:masterClrMapping/>
  </p:clrMapOvr>
  <p:transition spd="med">
    <p:split orient="vert"/>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366020386"/>
      </p:ext>
    </p:extLst>
  </p:cSld>
  <p:clrMapOvr>
    <a:masterClrMapping/>
  </p:clrMapOvr>
  <p:transition spd="med">
    <p:split orient="vert"/>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Tree>
    <p:extLst>
      <p:ext uri="{BB962C8B-B14F-4D97-AF65-F5344CB8AC3E}">
        <p14:creationId xmlns:p14="http://schemas.microsoft.com/office/powerpoint/2010/main" val="1820081268"/>
      </p:ext>
    </p:extLst>
  </p:cSld>
  <p:clrMapOvr>
    <a:masterClrMapping/>
  </p:clrMapOvr>
  <p:transition spd="med">
    <p:split orient="vert"/>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23850" y="1916113"/>
            <a:ext cx="4143375" cy="44656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19625" y="1916113"/>
            <a:ext cx="4144963" cy="44656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137621779"/>
      </p:ext>
    </p:extLst>
  </p:cSld>
  <p:clrMapOvr>
    <a:masterClrMapping/>
  </p:clrMapOvr>
  <p:transition spd="med">
    <p:split orient="vert"/>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360780308"/>
      </p:ext>
    </p:extLst>
  </p:cSld>
  <p:clrMapOvr>
    <a:masterClrMapping/>
  </p:clrMapOvr>
  <p:transition spd="med">
    <p:split orient="vert"/>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2485611690"/>
      </p:ext>
    </p:extLst>
  </p:cSld>
  <p:clrMapOvr>
    <a:masterClrMapping/>
  </p:clrMapOvr>
  <p:transition spd="med">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215900" y="15240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178300" y="15240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9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9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96"/>
          <p:cNvSpPr>
            <a:spLocks noGrp="1" noChangeArrowheads="1"/>
          </p:cNvSpPr>
          <p:nvPr>
            <p:ph type="sldNum" sz="quarter" idx="12"/>
          </p:nvPr>
        </p:nvSpPr>
        <p:spPr>
          <a:ln/>
        </p:spPr>
        <p:txBody>
          <a:bodyPr/>
          <a:lstStyle>
            <a:lvl1pPr>
              <a:defRPr/>
            </a:lvl1pPr>
          </a:lstStyle>
          <a:p>
            <a:pPr>
              <a:defRPr/>
            </a:pPr>
            <a:fld id="{0A90E3AF-7285-46A9-B1D0-014316D0BF28}" type="slidenum">
              <a:rPr lang="en-US" altLang="ja-JP"/>
              <a:pPr>
                <a:defRPr/>
              </a:pPr>
              <a:t>‹#›</a:t>
            </a:fld>
            <a:endParaRPr lang="en-US" altLang="ja-JP"/>
          </a:p>
        </p:txBody>
      </p:sp>
    </p:spTree>
    <p:extLst>
      <p:ext uri="{BB962C8B-B14F-4D97-AF65-F5344CB8AC3E}">
        <p14:creationId xmlns:p14="http://schemas.microsoft.com/office/powerpoint/2010/main" val="311710274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3369931"/>
      </p:ext>
    </p:extLst>
  </p:cSld>
  <p:clrMapOvr>
    <a:masterClrMapping/>
  </p:clrMapOvr>
  <p:transition spd="med">
    <p:split orient="vert"/>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Tree>
    <p:extLst>
      <p:ext uri="{BB962C8B-B14F-4D97-AF65-F5344CB8AC3E}">
        <p14:creationId xmlns:p14="http://schemas.microsoft.com/office/powerpoint/2010/main" val="1694605214"/>
      </p:ext>
    </p:extLst>
  </p:cSld>
  <p:clrMapOvr>
    <a:masterClrMapping/>
  </p:clrMapOvr>
  <p:transition spd="med">
    <p:split orient="vert"/>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Tree>
    <p:extLst>
      <p:ext uri="{BB962C8B-B14F-4D97-AF65-F5344CB8AC3E}">
        <p14:creationId xmlns:p14="http://schemas.microsoft.com/office/powerpoint/2010/main" val="1816191432"/>
      </p:ext>
    </p:extLst>
  </p:cSld>
  <p:clrMapOvr>
    <a:masterClrMapping/>
  </p:clrMapOvr>
  <p:transition spd="med">
    <p:split orient="vert"/>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572514401"/>
      </p:ext>
    </p:extLst>
  </p:cSld>
  <p:clrMapOvr>
    <a:masterClrMapping/>
  </p:clrMapOvr>
  <p:transition spd="med">
    <p:split orient="vert"/>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54800" y="1166813"/>
            <a:ext cx="2109788" cy="5214937"/>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23850" y="1166813"/>
            <a:ext cx="6178550" cy="52149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607581848"/>
      </p:ext>
    </p:extLst>
  </p:cSld>
  <p:clrMapOvr>
    <a:masterClrMapping/>
  </p:clrMapOvr>
  <p:transition spd="med">
    <p:split orient="vert"/>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Tree>
    <p:extLst>
      <p:ext uri="{BB962C8B-B14F-4D97-AF65-F5344CB8AC3E}">
        <p14:creationId xmlns:p14="http://schemas.microsoft.com/office/powerpoint/2010/main" val="2182184929"/>
      </p:ext>
    </p:extLst>
  </p:cSld>
  <p:clrMapOvr>
    <a:masterClrMapping/>
  </p:clrMapOvr>
  <p:transition spd="med">
    <p:split orient="vert"/>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417627618"/>
      </p:ext>
    </p:extLst>
  </p:cSld>
  <p:clrMapOvr>
    <a:masterClrMapping/>
  </p:clrMapOvr>
  <p:transition spd="med">
    <p:split orient="vert"/>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Tree>
    <p:extLst>
      <p:ext uri="{BB962C8B-B14F-4D97-AF65-F5344CB8AC3E}">
        <p14:creationId xmlns:p14="http://schemas.microsoft.com/office/powerpoint/2010/main" val="2480856225"/>
      </p:ext>
    </p:extLst>
  </p:cSld>
  <p:clrMapOvr>
    <a:masterClrMapping/>
  </p:clrMapOvr>
  <p:transition spd="med">
    <p:split orient="vert"/>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23850" y="1916113"/>
            <a:ext cx="4143375" cy="44656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19625" y="1916113"/>
            <a:ext cx="4144963" cy="44656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285961879"/>
      </p:ext>
    </p:extLst>
  </p:cSld>
  <p:clrMapOvr>
    <a:masterClrMapping/>
  </p:clrMapOvr>
  <p:transition spd="med">
    <p:split orient="vert"/>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354170996"/>
      </p:ext>
    </p:extLst>
  </p:cSld>
  <p:clrMapOvr>
    <a:masterClrMapping/>
  </p:clrMapOvr>
  <p:transition spd="med">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9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9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96"/>
          <p:cNvSpPr>
            <a:spLocks noGrp="1" noChangeArrowheads="1"/>
          </p:cNvSpPr>
          <p:nvPr>
            <p:ph type="sldNum" sz="quarter" idx="12"/>
          </p:nvPr>
        </p:nvSpPr>
        <p:spPr>
          <a:ln/>
        </p:spPr>
        <p:txBody>
          <a:bodyPr/>
          <a:lstStyle>
            <a:lvl1pPr>
              <a:defRPr/>
            </a:lvl1pPr>
          </a:lstStyle>
          <a:p>
            <a:pPr>
              <a:defRPr/>
            </a:pPr>
            <a:fld id="{8B4CA529-559C-49A5-B43A-A500ABCF29F0}" type="slidenum">
              <a:rPr lang="en-US" altLang="ja-JP"/>
              <a:pPr>
                <a:defRPr/>
              </a:pPr>
              <a:t>‹#›</a:t>
            </a:fld>
            <a:endParaRPr lang="en-US" altLang="ja-JP"/>
          </a:p>
        </p:txBody>
      </p:sp>
    </p:spTree>
    <p:extLst>
      <p:ext uri="{BB962C8B-B14F-4D97-AF65-F5344CB8AC3E}">
        <p14:creationId xmlns:p14="http://schemas.microsoft.com/office/powerpoint/2010/main" val="216878846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3351615457"/>
      </p:ext>
    </p:extLst>
  </p:cSld>
  <p:clrMapOvr>
    <a:masterClrMapping/>
  </p:clrMapOvr>
  <p:transition spd="med">
    <p:split orient="vert"/>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996550040"/>
      </p:ext>
    </p:extLst>
  </p:cSld>
  <p:clrMapOvr>
    <a:masterClrMapping/>
  </p:clrMapOvr>
  <p:transition spd="med">
    <p:split orient="vert"/>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Tree>
    <p:extLst>
      <p:ext uri="{BB962C8B-B14F-4D97-AF65-F5344CB8AC3E}">
        <p14:creationId xmlns:p14="http://schemas.microsoft.com/office/powerpoint/2010/main" val="487071468"/>
      </p:ext>
    </p:extLst>
  </p:cSld>
  <p:clrMapOvr>
    <a:masterClrMapping/>
  </p:clrMapOvr>
  <p:transition spd="med">
    <p:split orient="vert"/>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Tree>
    <p:extLst>
      <p:ext uri="{BB962C8B-B14F-4D97-AF65-F5344CB8AC3E}">
        <p14:creationId xmlns:p14="http://schemas.microsoft.com/office/powerpoint/2010/main" val="2676793691"/>
      </p:ext>
    </p:extLst>
  </p:cSld>
  <p:clrMapOvr>
    <a:masterClrMapping/>
  </p:clrMapOvr>
  <p:transition spd="med">
    <p:split orient="vert"/>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825840781"/>
      </p:ext>
    </p:extLst>
  </p:cSld>
  <p:clrMapOvr>
    <a:masterClrMapping/>
  </p:clrMapOvr>
  <p:transition spd="med">
    <p:split orient="vert"/>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54800" y="1166813"/>
            <a:ext cx="2109788" cy="5214937"/>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23850" y="1166813"/>
            <a:ext cx="6178550" cy="52149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912889626"/>
      </p:ext>
    </p:extLst>
  </p:cSld>
  <p:clrMapOvr>
    <a:masterClrMapping/>
  </p:clrMapOvr>
  <p:transition spd="med">
    <p:split orient="vert"/>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Tree>
    <p:extLst>
      <p:ext uri="{BB962C8B-B14F-4D97-AF65-F5344CB8AC3E}">
        <p14:creationId xmlns:p14="http://schemas.microsoft.com/office/powerpoint/2010/main" val="3214322156"/>
      </p:ext>
    </p:extLst>
  </p:cSld>
  <p:clrMapOvr>
    <a:masterClrMapping/>
  </p:clrMapOvr>
  <p:transition spd="med">
    <p:split orient="vert"/>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104509217"/>
      </p:ext>
    </p:extLst>
  </p:cSld>
  <p:clrMapOvr>
    <a:masterClrMapping/>
  </p:clrMapOvr>
  <p:transition spd="med">
    <p:split orient="vert"/>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Tree>
    <p:extLst>
      <p:ext uri="{BB962C8B-B14F-4D97-AF65-F5344CB8AC3E}">
        <p14:creationId xmlns:p14="http://schemas.microsoft.com/office/powerpoint/2010/main" val="2344221112"/>
      </p:ext>
    </p:extLst>
  </p:cSld>
  <p:clrMapOvr>
    <a:masterClrMapping/>
  </p:clrMapOvr>
  <p:transition spd="med">
    <p:split orient="vert"/>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23850" y="1916113"/>
            <a:ext cx="4143375" cy="44656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19625" y="1916113"/>
            <a:ext cx="4144963" cy="44656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688157459"/>
      </p:ext>
    </p:extLst>
  </p:cSld>
  <p:clrMapOvr>
    <a:masterClrMapping/>
  </p:clrMapOvr>
  <p:transition spd="med">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9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9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96"/>
          <p:cNvSpPr>
            <a:spLocks noGrp="1" noChangeArrowheads="1"/>
          </p:cNvSpPr>
          <p:nvPr>
            <p:ph type="sldNum" sz="quarter" idx="12"/>
          </p:nvPr>
        </p:nvSpPr>
        <p:spPr>
          <a:ln/>
        </p:spPr>
        <p:txBody>
          <a:bodyPr/>
          <a:lstStyle>
            <a:lvl1pPr>
              <a:defRPr/>
            </a:lvl1pPr>
          </a:lstStyle>
          <a:p>
            <a:pPr>
              <a:defRPr/>
            </a:pPr>
            <a:fld id="{CAADE6A1-64AE-4CF6-B33C-BB93160ACA8B}" type="slidenum">
              <a:rPr lang="en-US" altLang="ja-JP"/>
              <a:pPr>
                <a:defRPr/>
              </a:pPr>
              <a:t>‹#›</a:t>
            </a:fld>
            <a:endParaRPr lang="en-US" altLang="ja-JP"/>
          </a:p>
        </p:txBody>
      </p:sp>
    </p:spTree>
    <p:extLst>
      <p:ext uri="{BB962C8B-B14F-4D97-AF65-F5344CB8AC3E}">
        <p14:creationId xmlns:p14="http://schemas.microsoft.com/office/powerpoint/2010/main" val="120054870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451585050"/>
      </p:ext>
    </p:extLst>
  </p:cSld>
  <p:clrMapOvr>
    <a:masterClrMapping/>
  </p:clrMapOvr>
  <p:transition spd="med">
    <p:split orient="vert"/>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2852700572"/>
      </p:ext>
    </p:extLst>
  </p:cSld>
  <p:clrMapOvr>
    <a:masterClrMapping/>
  </p:clrMapOvr>
  <p:transition spd="med">
    <p:split orient="vert"/>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9062608"/>
      </p:ext>
    </p:extLst>
  </p:cSld>
  <p:clrMapOvr>
    <a:masterClrMapping/>
  </p:clrMapOvr>
  <p:transition spd="med">
    <p:split orient="vert"/>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Tree>
    <p:extLst>
      <p:ext uri="{BB962C8B-B14F-4D97-AF65-F5344CB8AC3E}">
        <p14:creationId xmlns:p14="http://schemas.microsoft.com/office/powerpoint/2010/main" val="4156186912"/>
      </p:ext>
    </p:extLst>
  </p:cSld>
  <p:clrMapOvr>
    <a:masterClrMapping/>
  </p:clrMapOvr>
  <p:transition spd="med">
    <p:split orient="vert"/>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Tree>
    <p:extLst>
      <p:ext uri="{BB962C8B-B14F-4D97-AF65-F5344CB8AC3E}">
        <p14:creationId xmlns:p14="http://schemas.microsoft.com/office/powerpoint/2010/main" val="2823265785"/>
      </p:ext>
    </p:extLst>
  </p:cSld>
  <p:clrMapOvr>
    <a:masterClrMapping/>
  </p:clrMapOvr>
  <p:transition spd="med">
    <p:split orient="vert"/>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894943007"/>
      </p:ext>
    </p:extLst>
  </p:cSld>
  <p:clrMapOvr>
    <a:masterClrMapping/>
  </p:clrMapOvr>
  <p:transition spd="med">
    <p:split orient="vert"/>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54800" y="1166813"/>
            <a:ext cx="2109788" cy="5214937"/>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23850" y="1166813"/>
            <a:ext cx="6178550" cy="52149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890293841"/>
      </p:ext>
    </p:extLst>
  </p:cSld>
  <p:clrMapOvr>
    <a:masterClrMapping/>
  </p:clrMapOvr>
  <p:transition spd="med">
    <p:split orient="vert"/>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Tree>
    <p:extLst>
      <p:ext uri="{BB962C8B-B14F-4D97-AF65-F5344CB8AC3E}">
        <p14:creationId xmlns:p14="http://schemas.microsoft.com/office/powerpoint/2010/main" val="2126513444"/>
      </p:ext>
    </p:extLst>
  </p:cSld>
  <p:clrMapOvr>
    <a:masterClrMapping/>
  </p:clrMapOvr>
  <p:transition spd="med">
    <p:split orient="vert"/>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678878171"/>
      </p:ext>
    </p:extLst>
  </p:cSld>
  <p:clrMapOvr>
    <a:masterClrMapping/>
  </p:clrMapOvr>
  <p:transition spd="med">
    <p:split orient="vert"/>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Tree>
    <p:extLst>
      <p:ext uri="{BB962C8B-B14F-4D97-AF65-F5344CB8AC3E}">
        <p14:creationId xmlns:p14="http://schemas.microsoft.com/office/powerpoint/2010/main" val="1866653932"/>
      </p:ext>
    </p:extLst>
  </p:cSld>
  <p:clrMapOvr>
    <a:masterClrMapping/>
  </p:clrMapOvr>
  <p:transition spd="med">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9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9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96"/>
          <p:cNvSpPr>
            <a:spLocks noGrp="1" noChangeArrowheads="1"/>
          </p:cNvSpPr>
          <p:nvPr>
            <p:ph type="sldNum" sz="quarter" idx="12"/>
          </p:nvPr>
        </p:nvSpPr>
        <p:spPr>
          <a:ln/>
        </p:spPr>
        <p:txBody>
          <a:bodyPr/>
          <a:lstStyle>
            <a:lvl1pPr>
              <a:defRPr/>
            </a:lvl1pPr>
          </a:lstStyle>
          <a:p>
            <a:pPr>
              <a:defRPr/>
            </a:pPr>
            <a:fld id="{857E7433-1636-4AD5-82C8-BFC44C0515D3}" type="slidenum">
              <a:rPr lang="en-US" altLang="ja-JP"/>
              <a:pPr>
                <a:defRPr/>
              </a:pPr>
              <a:t>‹#›</a:t>
            </a:fld>
            <a:endParaRPr lang="en-US" altLang="ja-JP"/>
          </a:p>
        </p:txBody>
      </p:sp>
    </p:spTree>
    <p:extLst>
      <p:ext uri="{BB962C8B-B14F-4D97-AF65-F5344CB8AC3E}">
        <p14:creationId xmlns:p14="http://schemas.microsoft.com/office/powerpoint/2010/main" val="71780262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23850" y="1916113"/>
            <a:ext cx="4143375" cy="44656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19625" y="1916113"/>
            <a:ext cx="4144963" cy="44656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394511358"/>
      </p:ext>
    </p:extLst>
  </p:cSld>
  <p:clrMapOvr>
    <a:masterClrMapping/>
  </p:clrMapOvr>
  <p:transition spd="med">
    <p:split orient="vert"/>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505993685"/>
      </p:ext>
    </p:extLst>
  </p:cSld>
  <p:clrMapOvr>
    <a:masterClrMapping/>
  </p:clrMapOvr>
  <p:transition spd="med">
    <p:split orient="vert"/>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586163319"/>
      </p:ext>
    </p:extLst>
  </p:cSld>
  <p:clrMapOvr>
    <a:masterClrMapping/>
  </p:clrMapOvr>
  <p:transition spd="med">
    <p:split orient="vert"/>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4416212"/>
      </p:ext>
    </p:extLst>
  </p:cSld>
  <p:clrMapOvr>
    <a:masterClrMapping/>
  </p:clrMapOvr>
  <p:transition spd="med">
    <p:split orient="vert"/>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Tree>
    <p:extLst>
      <p:ext uri="{BB962C8B-B14F-4D97-AF65-F5344CB8AC3E}">
        <p14:creationId xmlns:p14="http://schemas.microsoft.com/office/powerpoint/2010/main" val="3332599101"/>
      </p:ext>
    </p:extLst>
  </p:cSld>
  <p:clrMapOvr>
    <a:masterClrMapping/>
  </p:clrMapOvr>
  <p:transition spd="med">
    <p:split orient="vert"/>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Tree>
    <p:extLst>
      <p:ext uri="{BB962C8B-B14F-4D97-AF65-F5344CB8AC3E}">
        <p14:creationId xmlns:p14="http://schemas.microsoft.com/office/powerpoint/2010/main" val="2932728624"/>
      </p:ext>
    </p:extLst>
  </p:cSld>
  <p:clrMapOvr>
    <a:masterClrMapping/>
  </p:clrMapOvr>
  <p:transition spd="med">
    <p:split orient="vert"/>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596290945"/>
      </p:ext>
    </p:extLst>
  </p:cSld>
  <p:clrMapOvr>
    <a:masterClrMapping/>
  </p:clrMapOvr>
  <p:transition spd="med">
    <p:split orient="vert"/>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54800" y="1166813"/>
            <a:ext cx="2109788" cy="5214937"/>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23850" y="1166813"/>
            <a:ext cx="6178550" cy="52149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999908749"/>
      </p:ext>
    </p:extLst>
  </p:cSld>
  <p:clrMapOvr>
    <a:masterClrMapping/>
  </p:clrMapOvr>
  <p:transition spd="med">
    <p:split orient="vert"/>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Tree>
    <p:extLst>
      <p:ext uri="{BB962C8B-B14F-4D97-AF65-F5344CB8AC3E}">
        <p14:creationId xmlns:p14="http://schemas.microsoft.com/office/powerpoint/2010/main" val="1625108787"/>
      </p:ext>
    </p:extLst>
  </p:cSld>
  <p:clrMapOvr>
    <a:masterClrMapping/>
  </p:clrMapOvr>
  <p:transition spd="med">
    <p:split orient="vert"/>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788937159"/>
      </p:ext>
    </p:extLst>
  </p:cSld>
  <p:clrMapOvr>
    <a:masterClrMapping/>
  </p:clrMapOvr>
  <p:transition spd="med">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9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9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96"/>
          <p:cNvSpPr>
            <a:spLocks noGrp="1" noChangeArrowheads="1"/>
          </p:cNvSpPr>
          <p:nvPr>
            <p:ph type="sldNum" sz="quarter" idx="12"/>
          </p:nvPr>
        </p:nvSpPr>
        <p:spPr>
          <a:ln/>
        </p:spPr>
        <p:txBody>
          <a:bodyPr/>
          <a:lstStyle>
            <a:lvl1pPr>
              <a:defRPr/>
            </a:lvl1pPr>
          </a:lstStyle>
          <a:p>
            <a:pPr>
              <a:defRPr/>
            </a:pPr>
            <a:fld id="{71172553-E74A-4831-B166-9A2DC526F3A2}" type="slidenum">
              <a:rPr lang="en-US" altLang="ja-JP"/>
              <a:pPr>
                <a:defRPr/>
              </a:pPr>
              <a:t>‹#›</a:t>
            </a:fld>
            <a:endParaRPr lang="en-US" altLang="ja-JP"/>
          </a:p>
        </p:txBody>
      </p:sp>
    </p:spTree>
    <p:extLst>
      <p:ext uri="{BB962C8B-B14F-4D97-AF65-F5344CB8AC3E}">
        <p14:creationId xmlns:p14="http://schemas.microsoft.com/office/powerpoint/2010/main" val="2164968371"/>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Tree>
    <p:extLst>
      <p:ext uri="{BB962C8B-B14F-4D97-AF65-F5344CB8AC3E}">
        <p14:creationId xmlns:p14="http://schemas.microsoft.com/office/powerpoint/2010/main" val="335589387"/>
      </p:ext>
    </p:extLst>
  </p:cSld>
  <p:clrMapOvr>
    <a:masterClrMapping/>
  </p:clrMapOvr>
  <p:transition spd="med">
    <p:split orient="vert"/>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23850" y="1916113"/>
            <a:ext cx="4143375" cy="44656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19625" y="1916113"/>
            <a:ext cx="4144963" cy="44656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964881674"/>
      </p:ext>
    </p:extLst>
  </p:cSld>
  <p:clrMapOvr>
    <a:masterClrMapping/>
  </p:clrMapOvr>
  <p:transition spd="med">
    <p:split orient="vert"/>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874237491"/>
      </p:ext>
    </p:extLst>
  </p:cSld>
  <p:clrMapOvr>
    <a:masterClrMapping/>
  </p:clrMapOvr>
  <p:transition spd="med">
    <p:split orient="vert"/>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2010985634"/>
      </p:ext>
    </p:extLst>
  </p:cSld>
  <p:clrMapOvr>
    <a:masterClrMapping/>
  </p:clrMapOvr>
  <p:transition spd="med">
    <p:split orient="vert"/>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738425740"/>
      </p:ext>
    </p:extLst>
  </p:cSld>
  <p:clrMapOvr>
    <a:masterClrMapping/>
  </p:clrMapOvr>
  <p:transition spd="med">
    <p:split orient="vert"/>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Tree>
    <p:extLst>
      <p:ext uri="{BB962C8B-B14F-4D97-AF65-F5344CB8AC3E}">
        <p14:creationId xmlns:p14="http://schemas.microsoft.com/office/powerpoint/2010/main" val="3596993732"/>
      </p:ext>
    </p:extLst>
  </p:cSld>
  <p:clrMapOvr>
    <a:masterClrMapping/>
  </p:clrMapOvr>
  <p:transition spd="med">
    <p:split orient="vert"/>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Tree>
    <p:extLst>
      <p:ext uri="{BB962C8B-B14F-4D97-AF65-F5344CB8AC3E}">
        <p14:creationId xmlns:p14="http://schemas.microsoft.com/office/powerpoint/2010/main" val="2371688161"/>
      </p:ext>
    </p:extLst>
  </p:cSld>
  <p:clrMapOvr>
    <a:masterClrMapping/>
  </p:clrMapOvr>
  <p:transition spd="med">
    <p:split orient="vert"/>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966794155"/>
      </p:ext>
    </p:extLst>
  </p:cSld>
  <p:clrMapOvr>
    <a:masterClrMapping/>
  </p:clrMapOvr>
  <p:transition spd="med">
    <p:split orient="vert"/>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54800" y="1166813"/>
            <a:ext cx="2109788" cy="5214937"/>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23850" y="1166813"/>
            <a:ext cx="6178550" cy="52149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861367961"/>
      </p:ext>
    </p:extLst>
  </p:cSld>
  <p:clrMapOvr>
    <a:masterClrMapping/>
  </p:clrMapOvr>
  <p:transition spd="med">
    <p:split orient="vert"/>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Tree>
    <p:extLst>
      <p:ext uri="{BB962C8B-B14F-4D97-AF65-F5344CB8AC3E}">
        <p14:creationId xmlns:p14="http://schemas.microsoft.com/office/powerpoint/2010/main" val="1296752912"/>
      </p:ext>
    </p:extLst>
  </p:cSld>
  <p:clrMapOvr>
    <a:masterClrMapping/>
  </p:clrMapOvr>
  <p:transition spd="med">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9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9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96"/>
          <p:cNvSpPr>
            <a:spLocks noGrp="1" noChangeArrowheads="1"/>
          </p:cNvSpPr>
          <p:nvPr>
            <p:ph type="sldNum" sz="quarter" idx="12"/>
          </p:nvPr>
        </p:nvSpPr>
        <p:spPr>
          <a:ln/>
        </p:spPr>
        <p:txBody>
          <a:bodyPr/>
          <a:lstStyle>
            <a:lvl1pPr>
              <a:defRPr/>
            </a:lvl1pPr>
          </a:lstStyle>
          <a:p>
            <a:pPr>
              <a:defRPr/>
            </a:pPr>
            <a:fld id="{33847F7E-3A6F-4E93-BAD4-F69D2C0BE798}" type="slidenum">
              <a:rPr lang="en-US" altLang="ja-JP"/>
              <a:pPr>
                <a:defRPr/>
              </a:pPr>
              <a:t>‹#›</a:t>
            </a:fld>
            <a:endParaRPr lang="en-US" altLang="ja-JP"/>
          </a:p>
        </p:txBody>
      </p:sp>
    </p:spTree>
    <p:extLst>
      <p:ext uri="{BB962C8B-B14F-4D97-AF65-F5344CB8AC3E}">
        <p14:creationId xmlns:p14="http://schemas.microsoft.com/office/powerpoint/2010/main" val="4117024310"/>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4246278708"/>
      </p:ext>
    </p:extLst>
  </p:cSld>
  <p:clrMapOvr>
    <a:masterClrMapping/>
  </p:clrMapOvr>
  <p:transition spd="med">
    <p:split orient="vert"/>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Tree>
    <p:extLst>
      <p:ext uri="{BB962C8B-B14F-4D97-AF65-F5344CB8AC3E}">
        <p14:creationId xmlns:p14="http://schemas.microsoft.com/office/powerpoint/2010/main" val="416705208"/>
      </p:ext>
    </p:extLst>
  </p:cSld>
  <p:clrMapOvr>
    <a:masterClrMapping/>
  </p:clrMapOvr>
  <p:transition spd="med">
    <p:split orient="vert"/>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23850" y="1916113"/>
            <a:ext cx="4143375" cy="44656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19625" y="1916113"/>
            <a:ext cx="4144963" cy="44656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885909823"/>
      </p:ext>
    </p:extLst>
  </p:cSld>
  <p:clrMapOvr>
    <a:masterClrMapping/>
  </p:clrMapOvr>
  <p:transition spd="med">
    <p:split orient="vert"/>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230083468"/>
      </p:ext>
    </p:extLst>
  </p:cSld>
  <p:clrMapOvr>
    <a:masterClrMapping/>
  </p:clrMapOvr>
  <p:transition spd="med">
    <p:split orient="vert"/>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1672332336"/>
      </p:ext>
    </p:extLst>
  </p:cSld>
  <p:clrMapOvr>
    <a:masterClrMapping/>
  </p:clrMapOvr>
  <p:transition spd="med">
    <p:split orient="vert"/>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657175563"/>
      </p:ext>
    </p:extLst>
  </p:cSld>
  <p:clrMapOvr>
    <a:masterClrMapping/>
  </p:clrMapOvr>
  <p:transition spd="med">
    <p:split orient="vert"/>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Tree>
    <p:extLst>
      <p:ext uri="{BB962C8B-B14F-4D97-AF65-F5344CB8AC3E}">
        <p14:creationId xmlns:p14="http://schemas.microsoft.com/office/powerpoint/2010/main" val="1429568547"/>
      </p:ext>
    </p:extLst>
  </p:cSld>
  <p:clrMapOvr>
    <a:masterClrMapping/>
  </p:clrMapOvr>
  <p:transition spd="med">
    <p:split orient="vert"/>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Tree>
    <p:extLst>
      <p:ext uri="{BB962C8B-B14F-4D97-AF65-F5344CB8AC3E}">
        <p14:creationId xmlns:p14="http://schemas.microsoft.com/office/powerpoint/2010/main" val="1362830110"/>
      </p:ext>
    </p:extLst>
  </p:cSld>
  <p:clrMapOvr>
    <a:masterClrMapping/>
  </p:clrMapOvr>
  <p:transition spd="med">
    <p:split orient="vert"/>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799542569"/>
      </p:ext>
    </p:extLst>
  </p:cSld>
  <p:clrMapOvr>
    <a:masterClrMapping/>
  </p:clrMapOvr>
  <p:transition spd="med">
    <p:split orient="vert"/>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54800" y="1166813"/>
            <a:ext cx="2109788" cy="5214937"/>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23850" y="1166813"/>
            <a:ext cx="6178550" cy="52149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59136741"/>
      </p:ext>
    </p:extLst>
  </p:cSld>
  <p:clrMapOvr>
    <a:masterClrMapping/>
  </p:clrMapOvr>
  <p:transition spd="med">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533400" y="0"/>
            <a:ext cx="8596313" cy="6858000"/>
            <a:chOff x="336" y="0"/>
            <a:chExt cx="5415" cy="4320"/>
          </a:xfrm>
        </p:grpSpPr>
        <p:grpSp>
          <p:nvGrpSpPr>
            <p:cNvPr id="1032" name="Group 3"/>
            <p:cNvGrpSpPr>
              <a:grpSpLocks/>
            </p:cNvGrpSpPr>
            <p:nvPr userDrawn="1"/>
          </p:nvGrpSpPr>
          <p:grpSpPr bwMode="auto">
            <a:xfrm>
              <a:off x="5040" y="1793"/>
              <a:ext cx="711" cy="2327"/>
              <a:chOff x="5040" y="1793"/>
              <a:chExt cx="711" cy="2327"/>
            </a:xfrm>
          </p:grpSpPr>
          <p:grpSp>
            <p:nvGrpSpPr>
              <p:cNvPr id="1116" name="Group 4"/>
              <p:cNvGrpSpPr>
                <a:grpSpLocks/>
              </p:cNvGrpSpPr>
              <p:nvPr userDrawn="1"/>
            </p:nvGrpSpPr>
            <p:grpSpPr bwMode="auto">
              <a:xfrm>
                <a:off x="5040" y="1793"/>
                <a:ext cx="702" cy="1800"/>
                <a:chOff x="1868" y="516"/>
                <a:chExt cx="1476" cy="3784"/>
              </a:xfrm>
            </p:grpSpPr>
            <p:sp>
              <p:nvSpPr>
                <p:cNvPr id="1119" name="Freeform 5"/>
                <p:cNvSpPr>
                  <a:spLocks/>
                </p:cNvSpPr>
                <p:nvPr/>
              </p:nvSpPr>
              <p:spPr bwMode="auto">
                <a:xfrm>
                  <a:off x="1868" y="516"/>
                  <a:ext cx="1476" cy="1908"/>
                </a:xfrm>
                <a:custGeom>
                  <a:avLst/>
                  <a:gdLst>
                    <a:gd name="T0" fmla="*/ 896 w 1476"/>
                    <a:gd name="T1" fmla="*/ 1804 h 1908"/>
                    <a:gd name="T2" fmla="*/ 752 w 1476"/>
                    <a:gd name="T3" fmla="*/ 1648 h 1908"/>
                    <a:gd name="T4" fmla="*/ 664 w 1476"/>
                    <a:gd name="T5" fmla="*/ 1388 h 1908"/>
                    <a:gd name="T6" fmla="*/ 548 w 1476"/>
                    <a:gd name="T7" fmla="*/ 1108 h 1908"/>
                    <a:gd name="T8" fmla="*/ 412 w 1476"/>
                    <a:gd name="T9" fmla="*/ 960 h 1908"/>
                    <a:gd name="T10" fmla="*/ 312 w 1476"/>
                    <a:gd name="T11" fmla="*/ 916 h 1908"/>
                    <a:gd name="T12" fmla="*/ 52 w 1476"/>
                    <a:gd name="T13" fmla="*/ 864 h 1908"/>
                    <a:gd name="T14" fmla="*/ 44 w 1476"/>
                    <a:gd name="T15" fmla="*/ 820 h 1908"/>
                    <a:gd name="T16" fmla="*/ 28 w 1476"/>
                    <a:gd name="T17" fmla="*/ 752 h 1908"/>
                    <a:gd name="T18" fmla="*/ 40 w 1476"/>
                    <a:gd name="T19" fmla="*/ 704 h 1908"/>
                    <a:gd name="T20" fmla="*/ 0 w 1476"/>
                    <a:gd name="T21" fmla="*/ 676 h 1908"/>
                    <a:gd name="T22" fmla="*/ 40 w 1476"/>
                    <a:gd name="T23" fmla="*/ 616 h 1908"/>
                    <a:gd name="T24" fmla="*/ 60 w 1476"/>
                    <a:gd name="T25" fmla="*/ 572 h 1908"/>
                    <a:gd name="T26" fmla="*/ 84 w 1476"/>
                    <a:gd name="T27" fmla="*/ 520 h 1908"/>
                    <a:gd name="T28" fmla="*/ 88 w 1476"/>
                    <a:gd name="T29" fmla="*/ 464 h 1908"/>
                    <a:gd name="T30" fmla="*/ 132 w 1476"/>
                    <a:gd name="T31" fmla="*/ 408 h 1908"/>
                    <a:gd name="T32" fmla="*/ 192 w 1476"/>
                    <a:gd name="T33" fmla="*/ 332 h 1908"/>
                    <a:gd name="T34" fmla="*/ 240 w 1476"/>
                    <a:gd name="T35" fmla="*/ 288 h 1908"/>
                    <a:gd name="T36" fmla="*/ 316 w 1476"/>
                    <a:gd name="T37" fmla="*/ 256 h 1908"/>
                    <a:gd name="T38" fmla="*/ 396 w 1476"/>
                    <a:gd name="T39" fmla="*/ 252 h 1908"/>
                    <a:gd name="T40" fmla="*/ 524 w 1476"/>
                    <a:gd name="T41" fmla="*/ 264 h 1908"/>
                    <a:gd name="T42" fmla="*/ 580 w 1476"/>
                    <a:gd name="T43" fmla="*/ 260 h 1908"/>
                    <a:gd name="T44" fmla="*/ 640 w 1476"/>
                    <a:gd name="T45" fmla="*/ 252 h 1908"/>
                    <a:gd name="T46" fmla="*/ 680 w 1476"/>
                    <a:gd name="T47" fmla="*/ 208 h 1908"/>
                    <a:gd name="T48" fmla="*/ 708 w 1476"/>
                    <a:gd name="T49" fmla="*/ 88 h 1908"/>
                    <a:gd name="T50" fmla="*/ 756 w 1476"/>
                    <a:gd name="T51" fmla="*/ 64 h 1908"/>
                    <a:gd name="T52" fmla="*/ 820 w 1476"/>
                    <a:gd name="T53" fmla="*/ 52 h 1908"/>
                    <a:gd name="T54" fmla="*/ 912 w 1476"/>
                    <a:gd name="T55" fmla="*/ 40 h 1908"/>
                    <a:gd name="T56" fmla="*/ 952 w 1476"/>
                    <a:gd name="T57" fmla="*/ 32 h 1908"/>
                    <a:gd name="T58" fmla="*/ 988 w 1476"/>
                    <a:gd name="T59" fmla="*/ 56 h 1908"/>
                    <a:gd name="T60" fmla="*/ 1016 w 1476"/>
                    <a:gd name="T61" fmla="*/ 52 h 1908"/>
                    <a:gd name="T62" fmla="*/ 1100 w 1476"/>
                    <a:gd name="T63" fmla="*/ 80 h 1908"/>
                    <a:gd name="T64" fmla="*/ 1148 w 1476"/>
                    <a:gd name="T65" fmla="*/ 112 h 1908"/>
                    <a:gd name="T66" fmla="*/ 1200 w 1476"/>
                    <a:gd name="T67" fmla="*/ 140 h 1908"/>
                    <a:gd name="T68" fmla="*/ 1260 w 1476"/>
                    <a:gd name="T69" fmla="*/ 188 h 1908"/>
                    <a:gd name="T70" fmla="*/ 1336 w 1476"/>
                    <a:gd name="T71" fmla="*/ 220 h 1908"/>
                    <a:gd name="T72" fmla="*/ 1372 w 1476"/>
                    <a:gd name="T73" fmla="*/ 332 h 1908"/>
                    <a:gd name="T74" fmla="*/ 1400 w 1476"/>
                    <a:gd name="T75" fmla="*/ 380 h 1908"/>
                    <a:gd name="T76" fmla="*/ 1464 w 1476"/>
                    <a:gd name="T77" fmla="*/ 444 h 1908"/>
                    <a:gd name="T78" fmla="*/ 1464 w 1476"/>
                    <a:gd name="T79" fmla="*/ 524 h 1908"/>
                    <a:gd name="T80" fmla="*/ 1476 w 1476"/>
                    <a:gd name="T81" fmla="*/ 556 h 1908"/>
                    <a:gd name="T82" fmla="*/ 1408 w 1476"/>
                    <a:gd name="T83" fmla="*/ 696 h 1908"/>
                    <a:gd name="T84" fmla="*/ 1312 w 1476"/>
                    <a:gd name="T85" fmla="*/ 856 h 1908"/>
                    <a:gd name="T86" fmla="*/ 1244 w 1476"/>
                    <a:gd name="T87" fmla="*/ 916 h 1908"/>
                    <a:gd name="T88" fmla="*/ 1064 w 1476"/>
                    <a:gd name="T89" fmla="*/ 908 h 1908"/>
                    <a:gd name="T90" fmla="*/ 1032 w 1476"/>
                    <a:gd name="T91" fmla="*/ 1096 h 1908"/>
                    <a:gd name="T92" fmla="*/ 1092 w 1476"/>
                    <a:gd name="T93" fmla="*/ 1428 h 1908"/>
                    <a:gd name="T94" fmla="*/ 1056 w 1476"/>
                    <a:gd name="T95" fmla="*/ 1640 h 1908"/>
                    <a:gd name="T96" fmla="*/ 1028 w 1476"/>
                    <a:gd name="T97" fmla="*/ 1848 h 190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476" h="1908">
                      <a:moveTo>
                        <a:pt x="972" y="1908"/>
                      </a:moveTo>
                      <a:lnTo>
                        <a:pt x="896" y="1804"/>
                      </a:lnTo>
                      <a:lnTo>
                        <a:pt x="808" y="1728"/>
                      </a:lnTo>
                      <a:lnTo>
                        <a:pt x="752" y="1648"/>
                      </a:lnTo>
                      <a:lnTo>
                        <a:pt x="716" y="1560"/>
                      </a:lnTo>
                      <a:lnTo>
                        <a:pt x="664" y="1388"/>
                      </a:lnTo>
                      <a:lnTo>
                        <a:pt x="604" y="1228"/>
                      </a:lnTo>
                      <a:lnTo>
                        <a:pt x="548" y="1108"/>
                      </a:lnTo>
                      <a:lnTo>
                        <a:pt x="484" y="1008"/>
                      </a:lnTo>
                      <a:lnTo>
                        <a:pt x="412" y="960"/>
                      </a:lnTo>
                      <a:lnTo>
                        <a:pt x="424" y="916"/>
                      </a:lnTo>
                      <a:lnTo>
                        <a:pt x="312" y="916"/>
                      </a:lnTo>
                      <a:lnTo>
                        <a:pt x="180" y="892"/>
                      </a:lnTo>
                      <a:lnTo>
                        <a:pt x="52" y="864"/>
                      </a:lnTo>
                      <a:lnTo>
                        <a:pt x="68" y="828"/>
                      </a:lnTo>
                      <a:lnTo>
                        <a:pt x="44" y="820"/>
                      </a:lnTo>
                      <a:lnTo>
                        <a:pt x="84" y="796"/>
                      </a:lnTo>
                      <a:lnTo>
                        <a:pt x="28" y="752"/>
                      </a:lnTo>
                      <a:lnTo>
                        <a:pt x="68" y="728"/>
                      </a:lnTo>
                      <a:lnTo>
                        <a:pt x="40" y="704"/>
                      </a:lnTo>
                      <a:lnTo>
                        <a:pt x="44" y="660"/>
                      </a:lnTo>
                      <a:lnTo>
                        <a:pt x="0" y="676"/>
                      </a:lnTo>
                      <a:lnTo>
                        <a:pt x="12" y="632"/>
                      </a:lnTo>
                      <a:lnTo>
                        <a:pt x="40" y="616"/>
                      </a:lnTo>
                      <a:lnTo>
                        <a:pt x="16" y="592"/>
                      </a:lnTo>
                      <a:lnTo>
                        <a:pt x="60" y="572"/>
                      </a:lnTo>
                      <a:lnTo>
                        <a:pt x="44" y="532"/>
                      </a:lnTo>
                      <a:lnTo>
                        <a:pt x="84" y="520"/>
                      </a:lnTo>
                      <a:lnTo>
                        <a:pt x="60" y="472"/>
                      </a:lnTo>
                      <a:lnTo>
                        <a:pt x="88" y="464"/>
                      </a:lnTo>
                      <a:lnTo>
                        <a:pt x="92" y="396"/>
                      </a:lnTo>
                      <a:lnTo>
                        <a:pt x="132" y="408"/>
                      </a:lnTo>
                      <a:lnTo>
                        <a:pt x="136" y="348"/>
                      </a:lnTo>
                      <a:lnTo>
                        <a:pt x="192" y="332"/>
                      </a:lnTo>
                      <a:lnTo>
                        <a:pt x="208" y="276"/>
                      </a:lnTo>
                      <a:lnTo>
                        <a:pt x="240" y="288"/>
                      </a:lnTo>
                      <a:lnTo>
                        <a:pt x="272" y="232"/>
                      </a:lnTo>
                      <a:lnTo>
                        <a:pt x="316" y="256"/>
                      </a:lnTo>
                      <a:lnTo>
                        <a:pt x="332" y="220"/>
                      </a:lnTo>
                      <a:lnTo>
                        <a:pt x="396" y="252"/>
                      </a:lnTo>
                      <a:lnTo>
                        <a:pt x="476" y="228"/>
                      </a:lnTo>
                      <a:lnTo>
                        <a:pt x="524" y="264"/>
                      </a:lnTo>
                      <a:lnTo>
                        <a:pt x="548" y="216"/>
                      </a:lnTo>
                      <a:lnTo>
                        <a:pt x="580" y="260"/>
                      </a:lnTo>
                      <a:lnTo>
                        <a:pt x="592" y="228"/>
                      </a:lnTo>
                      <a:lnTo>
                        <a:pt x="640" y="252"/>
                      </a:lnTo>
                      <a:lnTo>
                        <a:pt x="624" y="192"/>
                      </a:lnTo>
                      <a:lnTo>
                        <a:pt x="680" y="208"/>
                      </a:lnTo>
                      <a:lnTo>
                        <a:pt x="672" y="60"/>
                      </a:lnTo>
                      <a:lnTo>
                        <a:pt x="708" y="88"/>
                      </a:lnTo>
                      <a:lnTo>
                        <a:pt x="724" y="40"/>
                      </a:lnTo>
                      <a:lnTo>
                        <a:pt x="756" y="64"/>
                      </a:lnTo>
                      <a:lnTo>
                        <a:pt x="788" y="28"/>
                      </a:lnTo>
                      <a:lnTo>
                        <a:pt x="820" y="52"/>
                      </a:lnTo>
                      <a:lnTo>
                        <a:pt x="856" y="12"/>
                      </a:lnTo>
                      <a:lnTo>
                        <a:pt x="912" y="40"/>
                      </a:lnTo>
                      <a:lnTo>
                        <a:pt x="928" y="8"/>
                      </a:lnTo>
                      <a:lnTo>
                        <a:pt x="952" y="32"/>
                      </a:lnTo>
                      <a:lnTo>
                        <a:pt x="972" y="0"/>
                      </a:lnTo>
                      <a:lnTo>
                        <a:pt x="988" y="56"/>
                      </a:lnTo>
                      <a:lnTo>
                        <a:pt x="1008" y="76"/>
                      </a:lnTo>
                      <a:lnTo>
                        <a:pt x="1016" y="52"/>
                      </a:lnTo>
                      <a:lnTo>
                        <a:pt x="1056" y="96"/>
                      </a:lnTo>
                      <a:lnTo>
                        <a:pt x="1100" y="80"/>
                      </a:lnTo>
                      <a:lnTo>
                        <a:pt x="1100" y="124"/>
                      </a:lnTo>
                      <a:lnTo>
                        <a:pt x="1148" y="112"/>
                      </a:lnTo>
                      <a:lnTo>
                        <a:pt x="1164" y="152"/>
                      </a:lnTo>
                      <a:lnTo>
                        <a:pt x="1200" y="140"/>
                      </a:lnTo>
                      <a:lnTo>
                        <a:pt x="1220" y="208"/>
                      </a:lnTo>
                      <a:lnTo>
                        <a:pt x="1260" y="188"/>
                      </a:lnTo>
                      <a:lnTo>
                        <a:pt x="1296" y="236"/>
                      </a:lnTo>
                      <a:lnTo>
                        <a:pt x="1336" y="220"/>
                      </a:lnTo>
                      <a:lnTo>
                        <a:pt x="1336" y="288"/>
                      </a:lnTo>
                      <a:lnTo>
                        <a:pt x="1372" y="332"/>
                      </a:lnTo>
                      <a:lnTo>
                        <a:pt x="1404" y="316"/>
                      </a:lnTo>
                      <a:lnTo>
                        <a:pt x="1400" y="380"/>
                      </a:lnTo>
                      <a:lnTo>
                        <a:pt x="1432" y="424"/>
                      </a:lnTo>
                      <a:lnTo>
                        <a:pt x="1464" y="444"/>
                      </a:lnTo>
                      <a:lnTo>
                        <a:pt x="1408" y="504"/>
                      </a:lnTo>
                      <a:lnTo>
                        <a:pt x="1464" y="524"/>
                      </a:lnTo>
                      <a:lnTo>
                        <a:pt x="1436" y="556"/>
                      </a:lnTo>
                      <a:lnTo>
                        <a:pt x="1476" y="556"/>
                      </a:lnTo>
                      <a:lnTo>
                        <a:pt x="1460" y="632"/>
                      </a:lnTo>
                      <a:lnTo>
                        <a:pt x="1408" y="696"/>
                      </a:lnTo>
                      <a:lnTo>
                        <a:pt x="1352" y="760"/>
                      </a:lnTo>
                      <a:lnTo>
                        <a:pt x="1312" y="856"/>
                      </a:lnTo>
                      <a:lnTo>
                        <a:pt x="1280" y="904"/>
                      </a:lnTo>
                      <a:lnTo>
                        <a:pt x="1244" y="916"/>
                      </a:lnTo>
                      <a:lnTo>
                        <a:pt x="1156" y="908"/>
                      </a:lnTo>
                      <a:lnTo>
                        <a:pt x="1064" y="908"/>
                      </a:lnTo>
                      <a:lnTo>
                        <a:pt x="1004" y="948"/>
                      </a:lnTo>
                      <a:lnTo>
                        <a:pt x="1032" y="1096"/>
                      </a:lnTo>
                      <a:lnTo>
                        <a:pt x="1068" y="1280"/>
                      </a:lnTo>
                      <a:lnTo>
                        <a:pt x="1092" y="1428"/>
                      </a:lnTo>
                      <a:lnTo>
                        <a:pt x="1080" y="1532"/>
                      </a:lnTo>
                      <a:lnTo>
                        <a:pt x="1056" y="1640"/>
                      </a:lnTo>
                      <a:lnTo>
                        <a:pt x="1016" y="1736"/>
                      </a:lnTo>
                      <a:lnTo>
                        <a:pt x="1028" y="1848"/>
                      </a:lnTo>
                      <a:lnTo>
                        <a:pt x="972" y="1908"/>
                      </a:lnTo>
                      <a:close/>
                    </a:path>
                  </a:pathLst>
                </a:custGeom>
                <a:solidFill>
                  <a:schemeClr val="folHlink">
                    <a:alpha val="50195"/>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0" name="Freeform 6"/>
                <p:cNvSpPr>
                  <a:spLocks/>
                </p:cNvSpPr>
                <p:nvPr/>
              </p:nvSpPr>
              <p:spPr bwMode="auto">
                <a:xfrm>
                  <a:off x="2536" y="2172"/>
                  <a:ext cx="640" cy="2128"/>
                </a:xfrm>
                <a:custGeom>
                  <a:avLst/>
                  <a:gdLst>
                    <a:gd name="T0" fmla="*/ 264 w 640"/>
                    <a:gd name="T1" fmla="*/ 244 h 2128"/>
                    <a:gd name="T2" fmla="*/ 336 w 640"/>
                    <a:gd name="T3" fmla="*/ 604 h 2128"/>
                    <a:gd name="T4" fmla="*/ 156 w 640"/>
                    <a:gd name="T5" fmla="*/ 364 h 2128"/>
                    <a:gd name="T6" fmla="*/ 136 w 640"/>
                    <a:gd name="T7" fmla="*/ 168 h 2128"/>
                    <a:gd name="T8" fmla="*/ 108 w 640"/>
                    <a:gd name="T9" fmla="*/ 344 h 2128"/>
                    <a:gd name="T10" fmla="*/ 172 w 640"/>
                    <a:gd name="T11" fmla="*/ 492 h 2128"/>
                    <a:gd name="T12" fmla="*/ 288 w 640"/>
                    <a:gd name="T13" fmla="*/ 668 h 2128"/>
                    <a:gd name="T14" fmla="*/ 380 w 640"/>
                    <a:gd name="T15" fmla="*/ 952 h 2128"/>
                    <a:gd name="T16" fmla="*/ 376 w 640"/>
                    <a:gd name="T17" fmla="*/ 1616 h 2128"/>
                    <a:gd name="T18" fmla="*/ 364 w 640"/>
                    <a:gd name="T19" fmla="*/ 1848 h 2128"/>
                    <a:gd name="T20" fmla="*/ 352 w 640"/>
                    <a:gd name="T21" fmla="*/ 1984 h 2128"/>
                    <a:gd name="T22" fmla="*/ 240 w 640"/>
                    <a:gd name="T23" fmla="*/ 1804 h 2128"/>
                    <a:gd name="T24" fmla="*/ 48 w 640"/>
                    <a:gd name="T25" fmla="*/ 1592 h 2128"/>
                    <a:gd name="T26" fmla="*/ 4 w 640"/>
                    <a:gd name="T27" fmla="*/ 1412 h 2128"/>
                    <a:gd name="T28" fmla="*/ 48 w 640"/>
                    <a:gd name="T29" fmla="*/ 1648 h 2128"/>
                    <a:gd name="T30" fmla="*/ 216 w 640"/>
                    <a:gd name="T31" fmla="*/ 1876 h 2128"/>
                    <a:gd name="T32" fmla="*/ 244 w 640"/>
                    <a:gd name="T33" fmla="*/ 2072 h 2128"/>
                    <a:gd name="T34" fmla="*/ 344 w 640"/>
                    <a:gd name="T35" fmla="*/ 2124 h 2128"/>
                    <a:gd name="T36" fmla="*/ 408 w 640"/>
                    <a:gd name="T37" fmla="*/ 2116 h 2128"/>
                    <a:gd name="T38" fmla="*/ 488 w 640"/>
                    <a:gd name="T39" fmla="*/ 2020 h 2128"/>
                    <a:gd name="T40" fmla="*/ 488 w 640"/>
                    <a:gd name="T41" fmla="*/ 1796 h 2128"/>
                    <a:gd name="T42" fmla="*/ 540 w 640"/>
                    <a:gd name="T43" fmla="*/ 1480 h 2128"/>
                    <a:gd name="T44" fmla="*/ 472 w 640"/>
                    <a:gd name="T45" fmla="*/ 1304 h 2128"/>
                    <a:gd name="T46" fmla="*/ 504 w 640"/>
                    <a:gd name="T47" fmla="*/ 1564 h 2128"/>
                    <a:gd name="T48" fmla="*/ 444 w 640"/>
                    <a:gd name="T49" fmla="*/ 1836 h 2128"/>
                    <a:gd name="T50" fmla="*/ 452 w 640"/>
                    <a:gd name="T51" fmla="*/ 1424 h 2128"/>
                    <a:gd name="T52" fmla="*/ 448 w 640"/>
                    <a:gd name="T53" fmla="*/ 964 h 2128"/>
                    <a:gd name="T54" fmla="*/ 500 w 640"/>
                    <a:gd name="T55" fmla="*/ 852 h 2128"/>
                    <a:gd name="T56" fmla="*/ 504 w 640"/>
                    <a:gd name="T57" fmla="*/ 680 h 2128"/>
                    <a:gd name="T58" fmla="*/ 588 w 640"/>
                    <a:gd name="T59" fmla="*/ 512 h 2128"/>
                    <a:gd name="T60" fmla="*/ 640 w 640"/>
                    <a:gd name="T61" fmla="*/ 364 h 2128"/>
                    <a:gd name="T62" fmla="*/ 604 w 640"/>
                    <a:gd name="T63" fmla="*/ 220 h 2128"/>
                    <a:gd name="T64" fmla="*/ 600 w 640"/>
                    <a:gd name="T65" fmla="*/ 428 h 2128"/>
                    <a:gd name="T66" fmla="*/ 484 w 640"/>
                    <a:gd name="T67" fmla="*/ 632 h 2128"/>
                    <a:gd name="T68" fmla="*/ 448 w 640"/>
                    <a:gd name="T69" fmla="*/ 536 h 2128"/>
                    <a:gd name="T70" fmla="*/ 440 w 640"/>
                    <a:gd name="T71" fmla="*/ 704 h 2128"/>
                    <a:gd name="T72" fmla="*/ 372 w 640"/>
                    <a:gd name="T73" fmla="*/ 304 h 2128"/>
                    <a:gd name="T74" fmla="*/ 368 w 640"/>
                    <a:gd name="T75" fmla="*/ 0 h 2128"/>
                    <a:gd name="T76" fmla="*/ 192 w 640"/>
                    <a:gd name="T77" fmla="*/ 44 h 212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640" h="2128">
                      <a:moveTo>
                        <a:pt x="192" y="44"/>
                      </a:moveTo>
                      <a:lnTo>
                        <a:pt x="264" y="244"/>
                      </a:lnTo>
                      <a:lnTo>
                        <a:pt x="320" y="504"/>
                      </a:lnTo>
                      <a:lnTo>
                        <a:pt x="336" y="604"/>
                      </a:lnTo>
                      <a:lnTo>
                        <a:pt x="208" y="484"/>
                      </a:lnTo>
                      <a:lnTo>
                        <a:pt x="156" y="364"/>
                      </a:lnTo>
                      <a:lnTo>
                        <a:pt x="136" y="296"/>
                      </a:lnTo>
                      <a:lnTo>
                        <a:pt x="136" y="168"/>
                      </a:lnTo>
                      <a:lnTo>
                        <a:pt x="116" y="248"/>
                      </a:lnTo>
                      <a:lnTo>
                        <a:pt x="108" y="344"/>
                      </a:lnTo>
                      <a:lnTo>
                        <a:pt x="136" y="424"/>
                      </a:lnTo>
                      <a:lnTo>
                        <a:pt x="172" y="492"/>
                      </a:lnTo>
                      <a:lnTo>
                        <a:pt x="232" y="576"/>
                      </a:lnTo>
                      <a:lnTo>
                        <a:pt x="288" y="668"/>
                      </a:lnTo>
                      <a:lnTo>
                        <a:pt x="348" y="880"/>
                      </a:lnTo>
                      <a:lnTo>
                        <a:pt x="380" y="952"/>
                      </a:lnTo>
                      <a:lnTo>
                        <a:pt x="376" y="1324"/>
                      </a:lnTo>
                      <a:lnTo>
                        <a:pt x="376" y="1616"/>
                      </a:lnTo>
                      <a:lnTo>
                        <a:pt x="360" y="1776"/>
                      </a:lnTo>
                      <a:lnTo>
                        <a:pt x="364" y="1848"/>
                      </a:lnTo>
                      <a:lnTo>
                        <a:pt x="376" y="1972"/>
                      </a:lnTo>
                      <a:lnTo>
                        <a:pt x="352" y="1984"/>
                      </a:lnTo>
                      <a:lnTo>
                        <a:pt x="312" y="1904"/>
                      </a:lnTo>
                      <a:lnTo>
                        <a:pt x="240" y="1804"/>
                      </a:lnTo>
                      <a:lnTo>
                        <a:pt x="128" y="1688"/>
                      </a:lnTo>
                      <a:lnTo>
                        <a:pt x="48" y="1592"/>
                      </a:lnTo>
                      <a:lnTo>
                        <a:pt x="16" y="1476"/>
                      </a:lnTo>
                      <a:lnTo>
                        <a:pt x="4" y="1412"/>
                      </a:lnTo>
                      <a:lnTo>
                        <a:pt x="0" y="1524"/>
                      </a:lnTo>
                      <a:lnTo>
                        <a:pt x="48" y="1648"/>
                      </a:lnTo>
                      <a:lnTo>
                        <a:pt x="132" y="1748"/>
                      </a:lnTo>
                      <a:lnTo>
                        <a:pt x="216" y="1876"/>
                      </a:lnTo>
                      <a:lnTo>
                        <a:pt x="256" y="1984"/>
                      </a:lnTo>
                      <a:lnTo>
                        <a:pt x="244" y="2072"/>
                      </a:lnTo>
                      <a:lnTo>
                        <a:pt x="280" y="2128"/>
                      </a:lnTo>
                      <a:lnTo>
                        <a:pt x="344" y="2124"/>
                      </a:lnTo>
                      <a:lnTo>
                        <a:pt x="388" y="2072"/>
                      </a:lnTo>
                      <a:lnTo>
                        <a:pt x="408" y="2116"/>
                      </a:lnTo>
                      <a:lnTo>
                        <a:pt x="452" y="2080"/>
                      </a:lnTo>
                      <a:lnTo>
                        <a:pt x="488" y="2020"/>
                      </a:lnTo>
                      <a:lnTo>
                        <a:pt x="460" y="1928"/>
                      </a:lnTo>
                      <a:lnTo>
                        <a:pt x="488" y="1796"/>
                      </a:lnTo>
                      <a:lnTo>
                        <a:pt x="524" y="1640"/>
                      </a:lnTo>
                      <a:lnTo>
                        <a:pt x="540" y="1480"/>
                      </a:lnTo>
                      <a:lnTo>
                        <a:pt x="520" y="1384"/>
                      </a:lnTo>
                      <a:lnTo>
                        <a:pt x="472" y="1304"/>
                      </a:lnTo>
                      <a:lnTo>
                        <a:pt x="508" y="1440"/>
                      </a:lnTo>
                      <a:lnTo>
                        <a:pt x="504" y="1564"/>
                      </a:lnTo>
                      <a:lnTo>
                        <a:pt x="472" y="1688"/>
                      </a:lnTo>
                      <a:lnTo>
                        <a:pt x="444" y="1836"/>
                      </a:lnTo>
                      <a:lnTo>
                        <a:pt x="440" y="1692"/>
                      </a:lnTo>
                      <a:lnTo>
                        <a:pt x="452" y="1424"/>
                      </a:lnTo>
                      <a:lnTo>
                        <a:pt x="448" y="1076"/>
                      </a:lnTo>
                      <a:lnTo>
                        <a:pt x="448" y="964"/>
                      </a:lnTo>
                      <a:lnTo>
                        <a:pt x="488" y="880"/>
                      </a:lnTo>
                      <a:lnTo>
                        <a:pt x="500" y="852"/>
                      </a:lnTo>
                      <a:lnTo>
                        <a:pt x="488" y="776"/>
                      </a:lnTo>
                      <a:lnTo>
                        <a:pt x="504" y="680"/>
                      </a:lnTo>
                      <a:lnTo>
                        <a:pt x="540" y="596"/>
                      </a:lnTo>
                      <a:lnTo>
                        <a:pt x="588" y="512"/>
                      </a:lnTo>
                      <a:lnTo>
                        <a:pt x="620" y="436"/>
                      </a:lnTo>
                      <a:lnTo>
                        <a:pt x="640" y="364"/>
                      </a:lnTo>
                      <a:lnTo>
                        <a:pt x="616" y="272"/>
                      </a:lnTo>
                      <a:lnTo>
                        <a:pt x="604" y="220"/>
                      </a:lnTo>
                      <a:lnTo>
                        <a:pt x="616" y="328"/>
                      </a:lnTo>
                      <a:lnTo>
                        <a:pt x="600" y="428"/>
                      </a:lnTo>
                      <a:lnTo>
                        <a:pt x="540" y="520"/>
                      </a:lnTo>
                      <a:lnTo>
                        <a:pt x="484" y="632"/>
                      </a:lnTo>
                      <a:lnTo>
                        <a:pt x="468" y="580"/>
                      </a:lnTo>
                      <a:lnTo>
                        <a:pt x="448" y="536"/>
                      </a:lnTo>
                      <a:lnTo>
                        <a:pt x="464" y="608"/>
                      </a:lnTo>
                      <a:lnTo>
                        <a:pt x="440" y="704"/>
                      </a:lnTo>
                      <a:lnTo>
                        <a:pt x="404" y="488"/>
                      </a:lnTo>
                      <a:lnTo>
                        <a:pt x="372" y="304"/>
                      </a:lnTo>
                      <a:lnTo>
                        <a:pt x="356" y="152"/>
                      </a:lnTo>
                      <a:lnTo>
                        <a:pt x="368" y="0"/>
                      </a:lnTo>
                      <a:lnTo>
                        <a:pt x="292" y="160"/>
                      </a:lnTo>
                      <a:lnTo>
                        <a:pt x="192" y="44"/>
                      </a:lnTo>
                      <a:close/>
                    </a:path>
                  </a:pathLst>
                </a:custGeom>
                <a:solidFill>
                  <a:schemeClr val="folHlink">
                    <a:alpha val="50195"/>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17" name="Freeform 7"/>
              <p:cNvSpPr>
                <a:spLocks/>
              </p:cNvSpPr>
              <p:nvPr userDrawn="1"/>
            </p:nvSpPr>
            <p:spPr bwMode="auto">
              <a:xfrm>
                <a:off x="5294" y="2876"/>
                <a:ext cx="196" cy="668"/>
              </a:xfrm>
              <a:custGeom>
                <a:avLst/>
                <a:gdLst>
                  <a:gd name="T0" fmla="*/ 18 w 600"/>
                  <a:gd name="T1" fmla="*/ 71 h 2036"/>
                  <a:gd name="T2" fmla="*/ 16 w 600"/>
                  <a:gd name="T3" fmla="*/ 62 h 2036"/>
                  <a:gd name="T4" fmla="*/ 13 w 600"/>
                  <a:gd name="T5" fmla="*/ 52 h 2036"/>
                  <a:gd name="T6" fmla="*/ 11 w 600"/>
                  <a:gd name="T7" fmla="*/ 46 h 2036"/>
                  <a:gd name="T8" fmla="*/ 9 w 600"/>
                  <a:gd name="T9" fmla="*/ 43 h 2036"/>
                  <a:gd name="T10" fmla="*/ 6 w 600"/>
                  <a:gd name="T11" fmla="*/ 41 h 2036"/>
                  <a:gd name="T12" fmla="*/ 5 w 600"/>
                  <a:gd name="T13" fmla="*/ 39 h 2036"/>
                  <a:gd name="T14" fmla="*/ 3 w 600"/>
                  <a:gd name="T15" fmla="*/ 37 h 2036"/>
                  <a:gd name="T16" fmla="*/ 2 w 600"/>
                  <a:gd name="T17" fmla="*/ 35 h 2036"/>
                  <a:gd name="T18" fmla="*/ 2 w 600"/>
                  <a:gd name="T19" fmla="*/ 32 h 2036"/>
                  <a:gd name="T20" fmla="*/ 2 w 600"/>
                  <a:gd name="T21" fmla="*/ 30 h 2036"/>
                  <a:gd name="T22" fmla="*/ 1 w 600"/>
                  <a:gd name="T23" fmla="*/ 25 h 2036"/>
                  <a:gd name="T24" fmla="*/ 1 w 600"/>
                  <a:gd name="T25" fmla="*/ 21 h 2036"/>
                  <a:gd name="T26" fmla="*/ 0 w 600"/>
                  <a:gd name="T27" fmla="*/ 18 h 2036"/>
                  <a:gd name="T28" fmla="*/ 0 w 600"/>
                  <a:gd name="T29" fmla="*/ 12 h 2036"/>
                  <a:gd name="T30" fmla="*/ 0 w 600"/>
                  <a:gd name="T31" fmla="*/ 9 h 2036"/>
                  <a:gd name="T32" fmla="*/ 1 w 600"/>
                  <a:gd name="T33" fmla="*/ 6 h 2036"/>
                  <a:gd name="T34" fmla="*/ 3 w 600"/>
                  <a:gd name="T35" fmla="*/ 3 h 2036"/>
                  <a:gd name="T36" fmla="*/ 4 w 600"/>
                  <a:gd name="T37" fmla="*/ 2 h 2036"/>
                  <a:gd name="T38" fmla="*/ 6 w 600"/>
                  <a:gd name="T39" fmla="*/ 0 h 2036"/>
                  <a:gd name="T40" fmla="*/ 9 w 600"/>
                  <a:gd name="T41" fmla="*/ 0 h 2036"/>
                  <a:gd name="T42" fmla="*/ 11 w 600"/>
                  <a:gd name="T43" fmla="*/ 0 h 2036"/>
                  <a:gd name="T44" fmla="*/ 13 w 600"/>
                  <a:gd name="T45" fmla="*/ 1 h 2036"/>
                  <a:gd name="T46" fmla="*/ 15 w 600"/>
                  <a:gd name="T47" fmla="*/ 4 h 2036"/>
                  <a:gd name="T48" fmla="*/ 17 w 600"/>
                  <a:gd name="T49" fmla="*/ 8 h 2036"/>
                  <a:gd name="T50" fmla="*/ 17 w 600"/>
                  <a:gd name="T51" fmla="*/ 10 h 2036"/>
                  <a:gd name="T52" fmla="*/ 18 w 600"/>
                  <a:gd name="T53" fmla="*/ 15 h 2036"/>
                  <a:gd name="T54" fmla="*/ 19 w 600"/>
                  <a:gd name="T55" fmla="*/ 20 h 2036"/>
                  <a:gd name="T56" fmla="*/ 19 w 600"/>
                  <a:gd name="T57" fmla="*/ 26 h 2036"/>
                  <a:gd name="T58" fmla="*/ 20 w 600"/>
                  <a:gd name="T59" fmla="*/ 28 h 2036"/>
                  <a:gd name="T60" fmla="*/ 21 w 600"/>
                  <a:gd name="T61" fmla="*/ 30 h 2036"/>
                  <a:gd name="T62" fmla="*/ 21 w 600"/>
                  <a:gd name="T63" fmla="*/ 33 h 2036"/>
                  <a:gd name="T64" fmla="*/ 19 w 600"/>
                  <a:gd name="T65" fmla="*/ 38 h 2036"/>
                  <a:gd name="T66" fmla="*/ 17 w 600"/>
                  <a:gd name="T67" fmla="*/ 41 h 2036"/>
                  <a:gd name="T68" fmla="*/ 16 w 600"/>
                  <a:gd name="T69" fmla="*/ 45 h 2036"/>
                  <a:gd name="T70" fmla="*/ 17 w 600"/>
                  <a:gd name="T71" fmla="*/ 50 h 2036"/>
                  <a:gd name="T72" fmla="*/ 18 w 600"/>
                  <a:gd name="T73" fmla="*/ 56 h 2036"/>
                  <a:gd name="T74" fmla="*/ 19 w 600"/>
                  <a:gd name="T75" fmla="*/ 63 h 2036"/>
                  <a:gd name="T76" fmla="*/ 21 w 600"/>
                  <a:gd name="T77" fmla="*/ 72 h 2036"/>
                  <a:gd name="T78" fmla="*/ 18 w 600"/>
                  <a:gd name="T79" fmla="*/ 71 h 20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600" h="2036">
                    <a:moveTo>
                      <a:pt x="520" y="2012"/>
                    </a:moveTo>
                    <a:lnTo>
                      <a:pt x="448" y="1764"/>
                    </a:lnTo>
                    <a:lnTo>
                      <a:pt x="384" y="1484"/>
                    </a:lnTo>
                    <a:lnTo>
                      <a:pt x="320" y="1304"/>
                    </a:lnTo>
                    <a:lnTo>
                      <a:pt x="264" y="1204"/>
                    </a:lnTo>
                    <a:lnTo>
                      <a:pt x="172" y="1156"/>
                    </a:lnTo>
                    <a:lnTo>
                      <a:pt x="128" y="1104"/>
                    </a:lnTo>
                    <a:lnTo>
                      <a:pt x="92" y="1036"/>
                    </a:lnTo>
                    <a:lnTo>
                      <a:pt x="68" y="980"/>
                    </a:lnTo>
                    <a:lnTo>
                      <a:pt x="64" y="924"/>
                    </a:lnTo>
                    <a:lnTo>
                      <a:pt x="52" y="836"/>
                    </a:lnTo>
                    <a:lnTo>
                      <a:pt x="36" y="708"/>
                    </a:lnTo>
                    <a:lnTo>
                      <a:pt x="16" y="592"/>
                    </a:lnTo>
                    <a:lnTo>
                      <a:pt x="0" y="520"/>
                    </a:lnTo>
                    <a:lnTo>
                      <a:pt x="4" y="356"/>
                    </a:lnTo>
                    <a:lnTo>
                      <a:pt x="8" y="260"/>
                    </a:lnTo>
                    <a:lnTo>
                      <a:pt x="36" y="168"/>
                    </a:lnTo>
                    <a:lnTo>
                      <a:pt x="72" y="92"/>
                    </a:lnTo>
                    <a:lnTo>
                      <a:pt x="108" y="48"/>
                    </a:lnTo>
                    <a:lnTo>
                      <a:pt x="176" y="12"/>
                    </a:lnTo>
                    <a:lnTo>
                      <a:pt x="256" y="0"/>
                    </a:lnTo>
                    <a:lnTo>
                      <a:pt x="308" y="8"/>
                    </a:lnTo>
                    <a:lnTo>
                      <a:pt x="368" y="40"/>
                    </a:lnTo>
                    <a:lnTo>
                      <a:pt x="420" y="108"/>
                    </a:lnTo>
                    <a:lnTo>
                      <a:pt x="476" y="212"/>
                    </a:lnTo>
                    <a:lnTo>
                      <a:pt x="488" y="292"/>
                    </a:lnTo>
                    <a:lnTo>
                      <a:pt x="520" y="436"/>
                    </a:lnTo>
                    <a:lnTo>
                      <a:pt x="544" y="576"/>
                    </a:lnTo>
                    <a:lnTo>
                      <a:pt x="556" y="736"/>
                    </a:lnTo>
                    <a:lnTo>
                      <a:pt x="576" y="788"/>
                    </a:lnTo>
                    <a:lnTo>
                      <a:pt x="596" y="836"/>
                    </a:lnTo>
                    <a:lnTo>
                      <a:pt x="596" y="948"/>
                    </a:lnTo>
                    <a:lnTo>
                      <a:pt x="552" y="1072"/>
                    </a:lnTo>
                    <a:lnTo>
                      <a:pt x="488" y="1160"/>
                    </a:lnTo>
                    <a:lnTo>
                      <a:pt x="464" y="1276"/>
                    </a:lnTo>
                    <a:lnTo>
                      <a:pt x="484" y="1408"/>
                    </a:lnTo>
                    <a:lnTo>
                      <a:pt x="512" y="1600"/>
                    </a:lnTo>
                    <a:lnTo>
                      <a:pt x="556" y="1796"/>
                    </a:lnTo>
                    <a:lnTo>
                      <a:pt x="600" y="2036"/>
                    </a:lnTo>
                    <a:lnTo>
                      <a:pt x="520" y="2012"/>
                    </a:lnTo>
                    <a:close/>
                  </a:path>
                </a:pathLst>
              </a:custGeom>
              <a:solidFill>
                <a:schemeClr val="folHlink">
                  <a:alpha val="50195"/>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18" name="Freeform 8"/>
              <p:cNvSpPr>
                <a:spLocks/>
              </p:cNvSpPr>
              <p:nvPr userDrawn="1"/>
            </p:nvSpPr>
            <p:spPr bwMode="auto">
              <a:xfrm>
                <a:off x="5112" y="3409"/>
                <a:ext cx="639" cy="711"/>
              </a:xfrm>
              <a:custGeom>
                <a:avLst/>
                <a:gdLst>
                  <a:gd name="T0" fmla="*/ 406 w 639"/>
                  <a:gd name="T1" fmla="*/ 5 h 711"/>
                  <a:gd name="T2" fmla="*/ 429 w 639"/>
                  <a:gd name="T3" fmla="*/ 62 h 711"/>
                  <a:gd name="T4" fmla="*/ 459 w 639"/>
                  <a:gd name="T5" fmla="*/ 96 h 711"/>
                  <a:gd name="T6" fmla="*/ 448 w 639"/>
                  <a:gd name="T7" fmla="*/ 140 h 711"/>
                  <a:gd name="T8" fmla="*/ 479 w 639"/>
                  <a:gd name="T9" fmla="*/ 118 h 711"/>
                  <a:gd name="T10" fmla="*/ 489 w 639"/>
                  <a:gd name="T11" fmla="*/ 126 h 711"/>
                  <a:gd name="T12" fmla="*/ 498 w 639"/>
                  <a:gd name="T13" fmla="*/ 130 h 711"/>
                  <a:gd name="T14" fmla="*/ 518 w 639"/>
                  <a:gd name="T15" fmla="*/ 143 h 711"/>
                  <a:gd name="T16" fmla="*/ 523 w 639"/>
                  <a:gd name="T17" fmla="*/ 161 h 711"/>
                  <a:gd name="T18" fmla="*/ 537 w 639"/>
                  <a:gd name="T19" fmla="*/ 175 h 711"/>
                  <a:gd name="T20" fmla="*/ 558 w 639"/>
                  <a:gd name="T21" fmla="*/ 184 h 711"/>
                  <a:gd name="T22" fmla="*/ 562 w 639"/>
                  <a:gd name="T23" fmla="*/ 211 h 711"/>
                  <a:gd name="T24" fmla="*/ 573 w 639"/>
                  <a:gd name="T25" fmla="*/ 222 h 711"/>
                  <a:gd name="T26" fmla="*/ 583 w 639"/>
                  <a:gd name="T27" fmla="*/ 247 h 711"/>
                  <a:gd name="T28" fmla="*/ 587 w 639"/>
                  <a:gd name="T29" fmla="*/ 269 h 711"/>
                  <a:gd name="T30" fmla="*/ 580 w 639"/>
                  <a:gd name="T31" fmla="*/ 306 h 711"/>
                  <a:gd name="T32" fmla="*/ 580 w 639"/>
                  <a:gd name="T33" fmla="*/ 320 h 711"/>
                  <a:gd name="T34" fmla="*/ 587 w 639"/>
                  <a:gd name="T35" fmla="*/ 345 h 711"/>
                  <a:gd name="T36" fmla="*/ 591 w 639"/>
                  <a:gd name="T37" fmla="*/ 353 h 711"/>
                  <a:gd name="T38" fmla="*/ 599 w 639"/>
                  <a:gd name="T39" fmla="*/ 369 h 711"/>
                  <a:gd name="T40" fmla="*/ 618 w 639"/>
                  <a:gd name="T41" fmla="*/ 380 h 711"/>
                  <a:gd name="T42" fmla="*/ 606 w 639"/>
                  <a:gd name="T43" fmla="*/ 404 h 711"/>
                  <a:gd name="T44" fmla="*/ 617 w 639"/>
                  <a:gd name="T45" fmla="*/ 430 h 711"/>
                  <a:gd name="T46" fmla="*/ 626 w 639"/>
                  <a:gd name="T47" fmla="*/ 457 h 711"/>
                  <a:gd name="T48" fmla="*/ 627 w 639"/>
                  <a:gd name="T49" fmla="*/ 491 h 711"/>
                  <a:gd name="T50" fmla="*/ 614 w 639"/>
                  <a:gd name="T51" fmla="*/ 510 h 711"/>
                  <a:gd name="T52" fmla="*/ 593 w 639"/>
                  <a:gd name="T53" fmla="*/ 534 h 711"/>
                  <a:gd name="T54" fmla="*/ 565 w 639"/>
                  <a:gd name="T55" fmla="*/ 560 h 711"/>
                  <a:gd name="T56" fmla="*/ 543 w 639"/>
                  <a:gd name="T57" fmla="*/ 573 h 711"/>
                  <a:gd name="T58" fmla="*/ 526 w 639"/>
                  <a:gd name="T59" fmla="*/ 588 h 711"/>
                  <a:gd name="T60" fmla="*/ 510 w 639"/>
                  <a:gd name="T61" fmla="*/ 617 h 711"/>
                  <a:gd name="T62" fmla="*/ 496 w 639"/>
                  <a:gd name="T63" fmla="*/ 642 h 711"/>
                  <a:gd name="T64" fmla="*/ 485 w 639"/>
                  <a:gd name="T65" fmla="*/ 651 h 711"/>
                  <a:gd name="T66" fmla="*/ 465 w 639"/>
                  <a:gd name="T67" fmla="*/ 670 h 711"/>
                  <a:gd name="T68" fmla="*/ 452 w 639"/>
                  <a:gd name="T69" fmla="*/ 670 h 711"/>
                  <a:gd name="T70" fmla="*/ 427 w 639"/>
                  <a:gd name="T71" fmla="*/ 678 h 711"/>
                  <a:gd name="T72" fmla="*/ 396 w 639"/>
                  <a:gd name="T73" fmla="*/ 689 h 711"/>
                  <a:gd name="T74" fmla="*/ 393 w 639"/>
                  <a:gd name="T75" fmla="*/ 711 h 711"/>
                  <a:gd name="T76" fmla="*/ 0 w 639"/>
                  <a:gd name="T77" fmla="*/ 154 h 711"/>
                  <a:gd name="T78" fmla="*/ 7 w 639"/>
                  <a:gd name="T79" fmla="*/ 148 h 711"/>
                  <a:gd name="T80" fmla="*/ 21 w 639"/>
                  <a:gd name="T81" fmla="*/ 136 h 711"/>
                  <a:gd name="T82" fmla="*/ 30 w 639"/>
                  <a:gd name="T83" fmla="*/ 125 h 711"/>
                  <a:gd name="T84" fmla="*/ 50 w 639"/>
                  <a:gd name="T85" fmla="*/ 125 h 711"/>
                  <a:gd name="T86" fmla="*/ 95 w 639"/>
                  <a:gd name="T87" fmla="*/ 106 h 711"/>
                  <a:gd name="T88" fmla="*/ 106 w 639"/>
                  <a:gd name="T89" fmla="*/ 105 h 711"/>
                  <a:gd name="T90" fmla="*/ 134 w 639"/>
                  <a:gd name="T91" fmla="*/ 102 h 711"/>
                  <a:gd name="T92" fmla="*/ 173 w 639"/>
                  <a:gd name="T93" fmla="*/ 94 h 711"/>
                  <a:gd name="T94" fmla="*/ 208 w 639"/>
                  <a:gd name="T95" fmla="*/ 100 h 711"/>
                  <a:gd name="T96" fmla="*/ 225 w 639"/>
                  <a:gd name="T97" fmla="*/ 108 h 711"/>
                  <a:gd name="T98" fmla="*/ 260 w 639"/>
                  <a:gd name="T99" fmla="*/ 129 h 711"/>
                  <a:gd name="T100" fmla="*/ 287 w 639"/>
                  <a:gd name="T101" fmla="*/ 140 h 711"/>
                  <a:gd name="T102" fmla="*/ 299 w 639"/>
                  <a:gd name="T103" fmla="*/ 144 h 711"/>
                  <a:gd name="T104" fmla="*/ 321 w 639"/>
                  <a:gd name="T105" fmla="*/ 148 h 711"/>
                  <a:gd name="T106" fmla="*/ 334 w 639"/>
                  <a:gd name="T107" fmla="*/ 160 h 711"/>
                  <a:gd name="T108" fmla="*/ 341 w 639"/>
                  <a:gd name="T109" fmla="*/ 169 h 711"/>
                  <a:gd name="T110" fmla="*/ 343 w 639"/>
                  <a:gd name="T111" fmla="*/ 180 h 711"/>
                  <a:gd name="T112" fmla="*/ 382 w 639"/>
                  <a:gd name="T113" fmla="*/ 161 h 711"/>
                  <a:gd name="T114" fmla="*/ 354 w 639"/>
                  <a:gd name="T115" fmla="*/ 140 h 711"/>
                  <a:gd name="T116" fmla="*/ 354 w 639"/>
                  <a:gd name="T117" fmla="*/ 108 h 711"/>
                  <a:gd name="T118" fmla="*/ 355 w 639"/>
                  <a:gd name="T119" fmla="*/ 71 h 711"/>
                  <a:gd name="T120" fmla="*/ 359 w 639"/>
                  <a:gd name="T121" fmla="*/ 59 h 711"/>
                  <a:gd name="T122" fmla="*/ 373 w 639"/>
                  <a:gd name="T123" fmla="*/ 0 h 71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639" h="711">
                    <a:moveTo>
                      <a:pt x="393" y="52"/>
                    </a:moveTo>
                    <a:lnTo>
                      <a:pt x="406" y="5"/>
                    </a:lnTo>
                    <a:lnTo>
                      <a:pt x="418" y="26"/>
                    </a:lnTo>
                    <a:lnTo>
                      <a:pt x="429" y="62"/>
                    </a:lnTo>
                    <a:lnTo>
                      <a:pt x="433" y="92"/>
                    </a:lnTo>
                    <a:lnTo>
                      <a:pt x="459" y="96"/>
                    </a:lnTo>
                    <a:lnTo>
                      <a:pt x="454" y="119"/>
                    </a:lnTo>
                    <a:lnTo>
                      <a:pt x="448" y="140"/>
                    </a:lnTo>
                    <a:lnTo>
                      <a:pt x="461" y="122"/>
                    </a:lnTo>
                    <a:lnTo>
                      <a:pt x="479" y="118"/>
                    </a:lnTo>
                    <a:lnTo>
                      <a:pt x="475" y="135"/>
                    </a:lnTo>
                    <a:lnTo>
                      <a:pt x="489" y="126"/>
                    </a:lnTo>
                    <a:lnTo>
                      <a:pt x="488" y="140"/>
                    </a:lnTo>
                    <a:lnTo>
                      <a:pt x="498" y="130"/>
                    </a:lnTo>
                    <a:lnTo>
                      <a:pt x="504" y="139"/>
                    </a:lnTo>
                    <a:lnTo>
                      <a:pt x="518" y="143"/>
                    </a:lnTo>
                    <a:lnTo>
                      <a:pt x="509" y="159"/>
                    </a:lnTo>
                    <a:lnTo>
                      <a:pt x="523" y="161"/>
                    </a:lnTo>
                    <a:lnTo>
                      <a:pt x="523" y="176"/>
                    </a:lnTo>
                    <a:lnTo>
                      <a:pt x="537" y="175"/>
                    </a:lnTo>
                    <a:lnTo>
                      <a:pt x="536" y="185"/>
                    </a:lnTo>
                    <a:lnTo>
                      <a:pt x="558" y="184"/>
                    </a:lnTo>
                    <a:lnTo>
                      <a:pt x="571" y="192"/>
                    </a:lnTo>
                    <a:lnTo>
                      <a:pt x="562" y="211"/>
                    </a:lnTo>
                    <a:lnTo>
                      <a:pt x="582" y="203"/>
                    </a:lnTo>
                    <a:lnTo>
                      <a:pt x="573" y="222"/>
                    </a:lnTo>
                    <a:lnTo>
                      <a:pt x="583" y="227"/>
                    </a:lnTo>
                    <a:lnTo>
                      <a:pt x="583" y="247"/>
                    </a:lnTo>
                    <a:lnTo>
                      <a:pt x="597" y="247"/>
                    </a:lnTo>
                    <a:lnTo>
                      <a:pt x="587" y="269"/>
                    </a:lnTo>
                    <a:lnTo>
                      <a:pt x="591" y="287"/>
                    </a:lnTo>
                    <a:lnTo>
                      <a:pt x="580" y="306"/>
                    </a:lnTo>
                    <a:lnTo>
                      <a:pt x="592" y="307"/>
                    </a:lnTo>
                    <a:lnTo>
                      <a:pt x="580" y="320"/>
                    </a:lnTo>
                    <a:lnTo>
                      <a:pt x="597" y="333"/>
                    </a:lnTo>
                    <a:lnTo>
                      <a:pt x="587" y="345"/>
                    </a:lnTo>
                    <a:lnTo>
                      <a:pt x="600" y="349"/>
                    </a:lnTo>
                    <a:lnTo>
                      <a:pt x="591" y="353"/>
                    </a:lnTo>
                    <a:lnTo>
                      <a:pt x="606" y="362"/>
                    </a:lnTo>
                    <a:lnTo>
                      <a:pt x="599" y="369"/>
                    </a:lnTo>
                    <a:lnTo>
                      <a:pt x="604" y="377"/>
                    </a:lnTo>
                    <a:lnTo>
                      <a:pt x="618" y="380"/>
                    </a:lnTo>
                    <a:lnTo>
                      <a:pt x="623" y="401"/>
                    </a:lnTo>
                    <a:lnTo>
                      <a:pt x="606" y="404"/>
                    </a:lnTo>
                    <a:lnTo>
                      <a:pt x="626" y="422"/>
                    </a:lnTo>
                    <a:lnTo>
                      <a:pt x="617" y="430"/>
                    </a:lnTo>
                    <a:lnTo>
                      <a:pt x="632" y="443"/>
                    </a:lnTo>
                    <a:lnTo>
                      <a:pt x="626" y="457"/>
                    </a:lnTo>
                    <a:lnTo>
                      <a:pt x="639" y="467"/>
                    </a:lnTo>
                    <a:lnTo>
                      <a:pt x="627" y="491"/>
                    </a:lnTo>
                    <a:lnTo>
                      <a:pt x="631" y="504"/>
                    </a:lnTo>
                    <a:lnTo>
                      <a:pt x="614" y="510"/>
                    </a:lnTo>
                    <a:lnTo>
                      <a:pt x="610" y="527"/>
                    </a:lnTo>
                    <a:lnTo>
                      <a:pt x="593" y="534"/>
                    </a:lnTo>
                    <a:lnTo>
                      <a:pt x="583" y="563"/>
                    </a:lnTo>
                    <a:lnTo>
                      <a:pt x="565" y="560"/>
                    </a:lnTo>
                    <a:lnTo>
                      <a:pt x="560" y="576"/>
                    </a:lnTo>
                    <a:lnTo>
                      <a:pt x="543" y="573"/>
                    </a:lnTo>
                    <a:lnTo>
                      <a:pt x="540" y="581"/>
                    </a:lnTo>
                    <a:lnTo>
                      <a:pt x="526" y="588"/>
                    </a:lnTo>
                    <a:lnTo>
                      <a:pt x="511" y="605"/>
                    </a:lnTo>
                    <a:lnTo>
                      <a:pt x="510" y="617"/>
                    </a:lnTo>
                    <a:lnTo>
                      <a:pt x="497" y="626"/>
                    </a:lnTo>
                    <a:lnTo>
                      <a:pt x="496" y="642"/>
                    </a:lnTo>
                    <a:lnTo>
                      <a:pt x="478" y="638"/>
                    </a:lnTo>
                    <a:lnTo>
                      <a:pt x="485" y="651"/>
                    </a:lnTo>
                    <a:lnTo>
                      <a:pt x="474" y="649"/>
                    </a:lnTo>
                    <a:lnTo>
                      <a:pt x="465" y="670"/>
                    </a:lnTo>
                    <a:lnTo>
                      <a:pt x="446" y="655"/>
                    </a:lnTo>
                    <a:lnTo>
                      <a:pt x="452" y="670"/>
                    </a:lnTo>
                    <a:lnTo>
                      <a:pt x="441" y="685"/>
                    </a:lnTo>
                    <a:lnTo>
                      <a:pt x="427" y="678"/>
                    </a:lnTo>
                    <a:lnTo>
                      <a:pt x="412" y="698"/>
                    </a:lnTo>
                    <a:lnTo>
                      <a:pt x="396" y="689"/>
                    </a:lnTo>
                    <a:lnTo>
                      <a:pt x="399" y="701"/>
                    </a:lnTo>
                    <a:lnTo>
                      <a:pt x="393" y="711"/>
                    </a:lnTo>
                    <a:lnTo>
                      <a:pt x="2" y="176"/>
                    </a:lnTo>
                    <a:lnTo>
                      <a:pt x="0" y="154"/>
                    </a:lnTo>
                    <a:lnTo>
                      <a:pt x="11" y="163"/>
                    </a:lnTo>
                    <a:lnTo>
                      <a:pt x="7" y="148"/>
                    </a:lnTo>
                    <a:lnTo>
                      <a:pt x="27" y="150"/>
                    </a:lnTo>
                    <a:lnTo>
                      <a:pt x="21" y="136"/>
                    </a:lnTo>
                    <a:lnTo>
                      <a:pt x="41" y="144"/>
                    </a:lnTo>
                    <a:lnTo>
                      <a:pt x="30" y="125"/>
                    </a:lnTo>
                    <a:lnTo>
                      <a:pt x="39" y="113"/>
                    </a:lnTo>
                    <a:lnTo>
                      <a:pt x="50" y="125"/>
                    </a:lnTo>
                    <a:lnTo>
                      <a:pt x="62" y="110"/>
                    </a:lnTo>
                    <a:lnTo>
                      <a:pt x="95" y="106"/>
                    </a:lnTo>
                    <a:lnTo>
                      <a:pt x="93" y="97"/>
                    </a:lnTo>
                    <a:lnTo>
                      <a:pt x="106" y="105"/>
                    </a:lnTo>
                    <a:lnTo>
                      <a:pt x="113" y="97"/>
                    </a:lnTo>
                    <a:lnTo>
                      <a:pt x="134" y="102"/>
                    </a:lnTo>
                    <a:lnTo>
                      <a:pt x="169" y="102"/>
                    </a:lnTo>
                    <a:lnTo>
                      <a:pt x="173" y="94"/>
                    </a:lnTo>
                    <a:lnTo>
                      <a:pt x="192" y="108"/>
                    </a:lnTo>
                    <a:lnTo>
                      <a:pt x="208" y="100"/>
                    </a:lnTo>
                    <a:lnTo>
                      <a:pt x="218" y="113"/>
                    </a:lnTo>
                    <a:lnTo>
                      <a:pt x="225" y="108"/>
                    </a:lnTo>
                    <a:lnTo>
                      <a:pt x="228" y="118"/>
                    </a:lnTo>
                    <a:lnTo>
                      <a:pt x="260" y="129"/>
                    </a:lnTo>
                    <a:lnTo>
                      <a:pt x="278" y="142"/>
                    </a:lnTo>
                    <a:lnTo>
                      <a:pt x="287" y="140"/>
                    </a:lnTo>
                    <a:lnTo>
                      <a:pt x="285" y="151"/>
                    </a:lnTo>
                    <a:lnTo>
                      <a:pt x="299" y="144"/>
                    </a:lnTo>
                    <a:lnTo>
                      <a:pt x="304" y="152"/>
                    </a:lnTo>
                    <a:lnTo>
                      <a:pt x="321" y="148"/>
                    </a:lnTo>
                    <a:lnTo>
                      <a:pt x="320" y="159"/>
                    </a:lnTo>
                    <a:lnTo>
                      <a:pt x="334" y="160"/>
                    </a:lnTo>
                    <a:lnTo>
                      <a:pt x="332" y="168"/>
                    </a:lnTo>
                    <a:lnTo>
                      <a:pt x="341" y="169"/>
                    </a:lnTo>
                    <a:lnTo>
                      <a:pt x="334" y="176"/>
                    </a:lnTo>
                    <a:lnTo>
                      <a:pt x="343" y="180"/>
                    </a:lnTo>
                    <a:lnTo>
                      <a:pt x="351" y="172"/>
                    </a:lnTo>
                    <a:lnTo>
                      <a:pt x="382" y="161"/>
                    </a:lnTo>
                    <a:lnTo>
                      <a:pt x="377" y="147"/>
                    </a:lnTo>
                    <a:lnTo>
                      <a:pt x="354" y="140"/>
                    </a:lnTo>
                    <a:lnTo>
                      <a:pt x="368" y="129"/>
                    </a:lnTo>
                    <a:lnTo>
                      <a:pt x="354" y="108"/>
                    </a:lnTo>
                    <a:lnTo>
                      <a:pt x="351" y="98"/>
                    </a:lnTo>
                    <a:lnTo>
                      <a:pt x="355" y="71"/>
                    </a:lnTo>
                    <a:lnTo>
                      <a:pt x="366" y="77"/>
                    </a:lnTo>
                    <a:lnTo>
                      <a:pt x="359" y="59"/>
                    </a:lnTo>
                    <a:lnTo>
                      <a:pt x="364" y="35"/>
                    </a:lnTo>
                    <a:lnTo>
                      <a:pt x="373" y="0"/>
                    </a:lnTo>
                    <a:lnTo>
                      <a:pt x="393" y="52"/>
                    </a:lnTo>
                    <a:close/>
                  </a:path>
                </a:pathLst>
              </a:custGeom>
              <a:solidFill>
                <a:schemeClr val="folHlink">
                  <a:alpha val="50195"/>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1033" name="Group 9"/>
            <p:cNvGrpSpPr>
              <a:grpSpLocks/>
            </p:cNvGrpSpPr>
            <p:nvPr userDrawn="1"/>
          </p:nvGrpSpPr>
          <p:grpSpPr bwMode="auto">
            <a:xfrm>
              <a:off x="4936" y="1840"/>
              <a:ext cx="762" cy="2368"/>
              <a:chOff x="4800" y="1536"/>
              <a:chExt cx="762" cy="2368"/>
            </a:xfrm>
          </p:grpSpPr>
          <p:grpSp>
            <p:nvGrpSpPr>
              <p:cNvPr id="1037" name="Group 10"/>
              <p:cNvGrpSpPr>
                <a:grpSpLocks/>
              </p:cNvGrpSpPr>
              <p:nvPr/>
            </p:nvGrpSpPr>
            <p:grpSpPr bwMode="auto">
              <a:xfrm>
                <a:off x="5040" y="2640"/>
                <a:ext cx="286" cy="1048"/>
                <a:chOff x="2924" y="1557"/>
                <a:chExt cx="695" cy="2322"/>
              </a:xfrm>
            </p:grpSpPr>
            <p:sp>
              <p:nvSpPr>
                <p:cNvPr id="1107" name="Freeform 11"/>
                <p:cNvSpPr>
                  <a:spLocks/>
                </p:cNvSpPr>
                <p:nvPr/>
              </p:nvSpPr>
              <p:spPr bwMode="auto">
                <a:xfrm>
                  <a:off x="3330" y="3215"/>
                  <a:ext cx="289" cy="664"/>
                </a:xfrm>
                <a:custGeom>
                  <a:avLst/>
                  <a:gdLst>
                    <a:gd name="T0" fmla="*/ 146 w 289"/>
                    <a:gd name="T1" fmla="*/ 25 h 664"/>
                    <a:gd name="T2" fmla="*/ 170 w 289"/>
                    <a:gd name="T3" fmla="*/ 161 h 664"/>
                    <a:gd name="T4" fmla="*/ 210 w 289"/>
                    <a:gd name="T5" fmla="*/ 349 h 664"/>
                    <a:gd name="T6" fmla="*/ 254 w 289"/>
                    <a:gd name="T7" fmla="*/ 529 h 664"/>
                    <a:gd name="T8" fmla="*/ 278 w 289"/>
                    <a:gd name="T9" fmla="*/ 637 h 664"/>
                    <a:gd name="T10" fmla="*/ 186 w 289"/>
                    <a:gd name="T11" fmla="*/ 633 h 664"/>
                    <a:gd name="T12" fmla="*/ 126 w 289"/>
                    <a:gd name="T13" fmla="*/ 449 h 664"/>
                    <a:gd name="T14" fmla="*/ 98 w 289"/>
                    <a:gd name="T15" fmla="*/ 305 h 664"/>
                    <a:gd name="T16" fmla="*/ 50 w 289"/>
                    <a:gd name="T17" fmla="*/ 145 h 664"/>
                    <a:gd name="T18" fmla="*/ 6 w 289"/>
                    <a:gd name="T19" fmla="*/ 57 h 664"/>
                    <a:gd name="T20" fmla="*/ 86 w 289"/>
                    <a:gd name="T21" fmla="*/ 9 h 664"/>
                    <a:gd name="T22" fmla="*/ 146 w 289"/>
                    <a:gd name="T23" fmla="*/ 25 h 66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89" h="664">
                      <a:moveTo>
                        <a:pt x="146" y="25"/>
                      </a:moveTo>
                      <a:cubicBezTo>
                        <a:pt x="160" y="50"/>
                        <a:pt x="159" y="107"/>
                        <a:pt x="170" y="161"/>
                      </a:cubicBezTo>
                      <a:cubicBezTo>
                        <a:pt x="181" y="215"/>
                        <a:pt x="196" y="288"/>
                        <a:pt x="210" y="349"/>
                      </a:cubicBezTo>
                      <a:cubicBezTo>
                        <a:pt x="224" y="410"/>
                        <a:pt x="243" y="481"/>
                        <a:pt x="254" y="529"/>
                      </a:cubicBezTo>
                      <a:cubicBezTo>
                        <a:pt x="265" y="577"/>
                        <a:pt x="289" y="620"/>
                        <a:pt x="278" y="637"/>
                      </a:cubicBezTo>
                      <a:cubicBezTo>
                        <a:pt x="267" y="654"/>
                        <a:pt x="211" y="664"/>
                        <a:pt x="186" y="633"/>
                      </a:cubicBezTo>
                      <a:cubicBezTo>
                        <a:pt x="161" y="602"/>
                        <a:pt x="141" y="504"/>
                        <a:pt x="126" y="449"/>
                      </a:cubicBezTo>
                      <a:cubicBezTo>
                        <a:pt x="111" y="394"/>
                        <a:pt x="111" y="356"/>
                        <a:pt x="98" y="305"/>
                      </a:cubicBezTo>
                      <a:cubicBezTo>
                        <a:pt x="85" y="254"/>
                        <a:pt x="65" y="186"/>
                        <a:pt x="50" y="145"/>
                      </a:cubicBezTo>
                      <a:cubicBezTo>
                        <a:pt x="35" y="104"/>
                        <a:pt x="0" y="80"/>
                        <a:pt x="6" y="57"/>
                      </a:cubicBezTo>
                      <a:cubicBezTo>
                        <a:pt x="12" y="34"/>
                        <a:pt x="63" y="13"/>
                        <a:pt x="86" y="9"/>
                      </a:cubicBezTo>
                      <a:cubicBezTo>
                        <a:pt x="109" y="5"/>
                        <a:pt x="132" y="0"/>
                        <a:pt x="146" y="25"/>
                      </a:cubicBezTo>
                      <a:close/>
                    </a:path>
                  </a:pathLst>
                </a:custGeom>
                <a:solidFill>
                  <a:srgbClr val="596B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08" name="Freeform 12"/>
                <p:cNvSpPr>
                  <a:spLocks/>
                </p:cNvSpPr>
                <p:nvPr/>
              </p:nvSpPr>
              <p:spPr bwMode="auto">
                <a:xfrm>
                  <a:off x="2924" y="1557"/>
                  <a:ext cx="486" cy="724"/>
                </a:xfrm>
                <a:custGeom>
                  <a:avLst/>
                  <a:gdLst>
                    <a:gd name="T0" fmla="*/ 76 w 486"/>
                    <a:gd name="T1" fmla="*/ 691 h 724"/>
                    <a:gd name="T2" fmla="*/ 32 w 486"/>
                    <a:gd name="T3" fmla="*/ 515 h 724"/>
                    <a:gd name="T4" fmla="*/ 4 w 486"/>
                    <a:gd name="T5" fmla="*/ 399 h 724"/>
                    <a:gd name="T6" fmla="*/ 8 w 486"/>
                    <a:gd name="T7" fmla="*/ 243 h 724"/>
                    <a:gd name="T8" fmla="*/ 20 w 486"/>
                    <a:gd name="T9" fmla="*/ 139 h 724"/>
                    <a:gd name="T10" fmla="*/ 72 w 486"/>
                    <a:gd name="T11" fmla="*/ 47 h 724"/>
                    <a:gd name="T12" fmla="*/ 124 w 486"/>
                    <a:gd name="T13" fmla="*/ 19 h 724"/>
                    <a:gd name="T14" fmla="*/ 212 w 486"/>
                    <a:gd name="T15" fmla="*/ 7 h 724"/>
                    <a:gd name="T16" fmla="*/ 268 w 486"/>
                    <a:gd name="T17" fmla="*/ 11 h 724"/>
                    <a:gd name="T18" fmla="*/ 332 w 486"/>
                    <a:gd name="T19" fmla="*/ 71 h 724"/>
                    <a:gd name="T20" fmla="*/ 400 w 486"/>
                    <a:gd name="T21" fmla="*/ 183 h 724"/>
                    <a:gd name="T22" fmla="*/ 412 w 486"/>
                    <a:gd name="T23" fmla="*/ 251 h 724"/>
                    <a:gd name="T24" fmla="*/ 444 w 486"/>
                    <a:gd name="T25" fmla="*/ 399 h 724"/>
                    <a:gd name="T26" fmla="*/ 456 w 486"/>
                    <a:gd name="T27" fmla="*/ 547 h 724"/>
                    <a:gd name="T28" fmla="*/ 464 w 486"/>
                    <a:gd name="T29" fmla="*/ 619 h 724"/>
                    <a:gd name="T30" fmla="*/ 324 w 486"/>
                    <a:gd name="T31" fmla="*/ 695 h 724"/>
                    <a:gd name="T32" fmla="*/ 220 w 486"/>
                    <a:gd name="T33" fmla="*/ 715 h 724"/>
                    <a:gd name="T34" fmla="*/ 76 w 486"/>
                    <a:gd name="T35" fmla="*/ 691 h 7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86" h="724">
                      <a:moveTo>
                        <a:pt x="76" y="691"/>
                      </a:moveTo>
                      <a:cubicBezTo>
                        <a:pt x="45" y="658"/>
                        <a:pt x="44" y="563"/>
                        <a:pt x="32" y="515"/>
                      </a:cubicBezTo>
                      <a:cubicBezTo>
                        <a:pt x="20" y="467"/>
                        <a:pt x="8" y="444"/>
                        <a:pt x="4" y="399"/>
                      </a:cubicBezTo>
                      <a:cubicBezTo>
                        <a:pt x="0" y="354"/>
                        <a:pt x="5" y="286"/>
                        <a:pt x="8" y="243"/>
                      </a:cubicBezTo>
                      <a:cubicBezTo>
                        <a:pt x="11" y="200"/>
                        <a:pt x="9" y="172"/>
                        <a:pt x="20" y="139"/>
                      </a:cubicBezTo>
                      <a:cubicBezTo>
                        <a:pt x="31" y="106"/>
                        <a:pt x="55" y="67"/>
                        <a:pt x="72" y="47"/>
                      </a:cubicBezTo>
                      <a:cubicBezTo>
                        <a:pt x="89" y="27"/>
                        <a:pt x="101" y="26"/>
                        <a:pt x="124" y="19"/>
                      </a:cubicBezTo>
                      <a:cubicBezTo>
                        <a:pt x="147" y="12"/>
                        <a:pt x="188" y="8"/>
                        <a:pt x="212" y="7"/>
                      </a:cubicBezTo>
                      <a:cubicBezTo>
                        <a:pt x="236" y="6"/>
                        <a:pt x="248" y="0"/>
                        <a:pt x="268" y="11"/>
                      </a:cubicBezTo>
                      <a:cubicBezTo>
                        <a:pt x="288" y="22"/>
                        <a:pt x="310" y="42"/>
                        <a:pt x="332" y="71"/>
                      </a:cubicBezTo>
                      <a:cubicBezTo>
                        <a:pt x="354" y="100"/>
                        <a:pt x="387" y="153"/>
                        <a:pt x="400" y="183"/>
                      </a:cubicBezTo>
                      <a:cubicBezTo>
                        <a:pt x="413" y="213"/>
                        <a:pt x="405" y="215"/>
                        <a:pt x="412" y="251"/>
                      </a:cubicBezTo>
                      <a:cubicBezTo>
                        <a:pt x="419" y="287"/>
                        <a:pt x="437" y="350"/>
                        <a:pt x="444" y="399"/>
                      </a:cubicBezTo>
                      <a:cubicBezTo>
                        <a:pt x="451" y="448"/>
                        <a:pt x="453" y="510"/>
                        <a:pt x="456" y="547"/>
                      </a:cubicBezTo>
                      <a:cubicBezTo>
                        <a:pt x="459" y="584"/>
                        <a:pt x="486" y="594"/>
                        <a:pt x="464" y="619"/>
                      </a:cubicBezTo>
                      <a:cubicBezTo>
                        <a:pt x="442" y="644"/>
                        <a:pt x="365" y="679"/>
                        <a:pt x="324" y="695"/>
                      </a:cubicBezTo>
                      <a:cubicBezTo>
                        <a:pt x="283" y="711"/>
                        <a:pt x="259" y="714"/>
                        <a:pt x="220" y="715"/>
                      </a:cubicBezTo>
                      <a:cubicBezTo>
                        <a:pt x="181" y="716"/>
                        <a:pt x="107" y="724"/>
                        <a:pt x="76" y="691"/>
                      </a:cubicBezTo>
                      <a:close/>
                    </a:path>
                  </a:pathLst>
                </a:custGeom>
                <a:gradFill rotWithShape="0">
                  <a:gsLst>
                    <a:gs pos="0">
                      <a:srgbClr val="596B66"/>
                    </a:gs>
                    <a:gs pos="50000">
                      <a:srgbClr val="A1BD7F"/>
                    </a:gs>
                    <a:gs pos="100000">
                      <a:srgbClr val="596B66"/>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09" name="Freeform 13"/>
                <p:cNvSpPr>
                  <a:spLocks/>
                </p:cNvSpPr>
                <p:nvPr/>
              </p:nvSpPr>
              <p:spPr bwMode="auto">
                <a:xfrm>
                  <a:off x="2975" y="2131"/>
                  <a:ext cx="449" cy="348"/>
                </a:xfrm>
                <a:custGeom>
                  <a:avLst/>
                  <a:gdLst>
                    <a:gd name="T0" fmla="*/ 233 w 449"/>
                    <a:gd name="T1" fmla="*/ 345 h 348"/>
                    <a:gd name="T2" fmla="*/ 145 w 449"/>
                    <a:gd name="T3" fmla="*/ 305 h 348"/>
                    <a:gd name="T4" fmla="*/ 61 w 449"/>
                    <a:gd name="T5" fmla="*/ 253 h 348"/>
                    <a:gd name="T6" fmla="*/ 17 w 449"/>
                    <a:gd name="T7" fmla="*/ 181 h 348"/>
                    <a:gd name="T8" fmla="*/ 1 w 449"/>
                    <a:gd name="T9" fmla="*/ 125 h 348"/>
                    <a:gd name="T10" fmla="*/ 9 w 449"/>
                    <a:gd name="T11" fmla="*/ 69 h 348"/>
                    <a:gd name="T12" fmla="*/ 29 w 449"/>
                    <a:gd name="T13" fmla="*/ 97 h 348"/>
                    <a:gd name="T14" fmla="*/ 93 w 449"/>
                    <a:gd name="T15" fmla="*/ 101 h 348"/>
                    <a:gd name="T16" fmla="*/ 149 w 449"/>
                    <a:gd name="T17" fmla="*/ 101 h 348"/>
                    <a:gd name="T18" fmla="*/ 229 w 449"/>
                    <a:gd name="T19" fmla="*/ 121 h 348"/>
                    <a:gd name="T20" fmla="*/ 269 w 449"/>
                    <a:gd name="T21" fmla="*/ 85 h 348"/>
                    <a:gd name="T22" fmla="*/ 337 w 449"/>
                    <a:gd name="T23" fmla="*/ 57 h 348"/>
                    <a:gd name="T24" fmla="*/ 397 w 449"/>
                    <a:gd name="T25" fmla="*/ 33 h 348"/>
                    <a:gd name="T26" fmla="*/ 417 w 449"/>
                    <a:gd name="T27" fmla="*/ 1 h 348"/>
                    <a:gd name="T28" fmla="*/ 441 w 449"/>
                    <a:gd name="T29" fmla="*/ 41 h 348"/>
                    <a:gd name="T30" fmla="*/ 445 w 449"/>
                    <a:gd name="T31" fmla="*/ 117 h 348"/>
                    <a:gd name="T32" fmla="*/ 417 w 449"/>
                    <a:gd name="T33" fmla="*/ 205 h 348"/>
                    <a:gd name="T34" fmla="*/ 369 w 449"/>
                    <a:gd name="T35" fmla="*/ 269 h 348"/>
                    <a:gd name="T36" fmla="*/ 305 w 449"/>
                    <a:gd name="T37" fmla="*/ 325 h 348"/>
                    <a:gd name="T38" fmla="*/ 233 w 449"/>
                    <a:gd name="T39" fmla="*/ 345 h 34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49" h="348">
                      <a:moveTo>
                        <a:pt x="233" y="345"/>
                      </a:moveTo>
                      <a:cubicBezTo>
                        <a:pt x="206" y="342"/>
                        <a:pt x="174" y="320"/>
                        <a:pt x="145" y="305"/>
                      </a:cubicBezTo>
                      <a:cubicBezTo>
                        <a:pt x="116" y="290"/>
                        <a:pt x="82" y="274"/>
                        <a:pt x="61" y="253"/>
                      </a:cubicBezTo>
                      <a:cubicBezTo>
                        <a:pt x="40" y="232"/>
                        <a:pt x="27" y="202"/>
                        <a:pt x="17" y="181"/>
                      </a:cubicBezTo>
                      <a:cubicBezTo>
                        <a:pt x="7" y="160"/>
                        <a:pt x="2" y="144"/>
                        <a:pt x="1" y="125"/>
                      </a:cubicBezTo>
                      <a:cubicBezTo>
                        <a:pt x="0" y="106"/>
                        <a:pt x="4" y="74"/>
                        <a:pt x="9" y="69"/>
                      </a:cubicBezTo>
                      <a:cubicBezTo>
                        <a:pt x="14" y="64"/>
                        <a:pt x="15" y="92"/>
                        <a:pt x="29" y="97"/>
                      </a:cubicBezTo>
                      <a:cubicBezTo>
                        <a:pt x="43" y="102"/>
                        <a:pt x="73" y="100"/>
                        <a:pt x="93" y="101"/>
                      </a:cubicBezTo>
                      <a:cubicBezTo>
                        <a:pt x="113" y="102"/>
                        <a:pt x="126" y="98"/>
                        <a:pt x="149" y="101"/>
                      </a:cubicBezTo>
                      <a:cubicBezTo>
                        <a:pt x="172" y="104"/>
                        <a:pt x="209" y="124"/>
                        <a:pt x="229" y="121"/>
                      </a:cubicBezTo>
                      <a:cubicBezTo>
                        <a:pt x="249" y="118"/>
                        <a:pt x="251" y="96"/>
                        <a:pt x="269" y="85"/>
                      </a:cubicBezTo>
                      <a:cubicBezTo>
                        <a:pt x="287" y="74"/>
                        <a:pt x="316" y="66"/>
                        <a:pt x="337" y="57"/>
                      </a:cubicBezTo>
                      <a:cubicBezTo>
                        <a:pt x="358" y="48"/>
                        <a:pt x="384" y="42"/>
                        <a:pt x="397" y="33"/>
                      </a:cubicBezTo>
                      <a:cubicBezTo>
                        <a:pt x="410" y="24"/>
                        <a:pt x="410" y="0"/>
                        <a:pt x="417" y="1"/>
                      </a:cubicBezTo>
                      <a:cubicBezTo>
                        <a:pt x="424" y="2"/>
                        <a:pt x="436" y="22"/>
                        <a:pt x="441" y="41"/>
                      </a:cubicBezTo>
                      <a:cubicBezTo>
                        <a:pt x="446" y="60"/>
                        <a:pt x="449" y="90"/>
                        <a:pt x="445" y="117"/>
                      </a:cubicBezTo>
                      <a:cubicBezTo>
                        <a:pt x="441" y="144"/>
                        <a:pt x="430" y="180"/>
                        <a:pt x="417" y="205"/>
                      </a:cubicBezTo>
                      <a:cubicBezTo>
                        <a:pt x="404" y="230"/>
                        <a:pt x="388" y="249"/>
                        <a:pt x="369" y="269"/>
                      </a:cubicBezTo>
                      <a:cubicBezTo>
                        <a:pt x="350" y="289"/>
                        <a:pt x="328" y="314"/>
                        <a:pt x="305" y="325"/>
                      </a:cubicBezTo>
                      <a:cubicBezTo>
                        <a:pt x="282" y="336"/>
                        <a:pt x="260" y="348"/>
                        <a:pt x="233" y="345"/>
                      </a:cubicBezTo>
                      <a:close/>
                    </a:path>
                  </a:pathLst>
                </a:custGeom>
                <a:gradFill rotWithShape="0">
                  <a:gsLst>
                    <a:gs pos="0">
                      <a:srgbClr val="596B66"/>
                    </a:gs>
                    <a:gs pos="50000">
                      <a:srgbClr val="A1BD7F"/>
                    </a:gs>
                    <a:gs pos="100000">
                      <a:srgbClr val="596B66"/>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10" name="Freeform 14"/>
                <p:cNvSpPr>
                  <a:spLocks/>
                </p:cNvSpPr>
                <p:nvPr/>
              </p:nvSpPr>
              <p:spPr bwMode="auto">
                <a:xfrm>
                  <a:off x="3153" y="2401"/>
                  <a:ext cx="264" cy="626"/>
                </a:xfrm>
                <a:custGeom>
                  <a:avLst/>
                  <a:gdLst>
                    <a:gd name="T0" fmla="*/ 179 w 264"/>
                    <a:gd name="T1" fmla="*/ 611 h 626"/>
                    <a:gd name="T2" fmla="*/ 143 w 264"/>
                    <a:gd name="T3" fmla="*/ 547 h 626"/>
                    <a:gd name="T4" fmla="*/ 139 w 264"/>
                    <a:gd name="T5" fmla="*/ 491 h 626"/>
                    <a:gd name="T6" fmla="*/ 99 w 264"/>
                    <a:gd name="T7" fmla="*/ 295 h 626"/>
                    <a:gd name="T8" fmla="*/ 43 w 264"/>
                    <a:gd name="T9" fmla="*/ 139 h 626"/>
                    <a:gd name="T10" fmla="*/ 3 w 264"/>
                    <a:gd name="T11" fmla="*/ 59 h 626"/>
                    <a:gd name="T12" fmla="*/ 27 w 264"/>
                    <a:gd name="T13" fmla="*/ 19 h 626"/>
                    <a:gd name="T14" fmla="*/ 147 w 264"/>
                    <a:gd name="T15" fmla="*/ 7 h 626"/>
                    <a:gd name="T16" fmla="*/ 159 w 264"/>
                    <a:gd name="T17" fmla="*/ 63 h 626"/>
                    <a:gd name="T18" fmla="*/ 171 w 264"/>
                    <a:gd name="T19" fmla="*/ 171 h 626"/>
                    <a:gd name="T20" fmla="*/ 203 w 264"/>
                    <a:gd name="T21" fmla="*/ 371 h 626"/>
                    <a:gd name="T22" fmla="*/ 239 w 264"/>
                    <a:gd name="T23" fmla="*/ 511 h 626"/>
                    <a:gd name="T24" fmla="*/ 259 w 264"/>
                    <a:gd name="T25" fmla="*/ 591 h 626"/>
                    <a:gd name="T26" fmla="*/ 207 w 264"/>
                    <a:gd name="T27" fmla="*/ 623 h 626"/>
                    <a:gd name="T28" fmla="*/ 179 w 264"/>
                    <a:gd name="T29" fmla="*/ 611 h 62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64" h="626">
                      <a:moveTo>
                        <a:pt x="179" y="611"/>
                      </a:moveTo>
                      <a:cubicBezTo>
                        <a:pt x="168" y="598"/>
                        <a:pt x="150" y="567"/>
                        <a:pt x="143" y="547"/>
                      </a:cubicBezTo>
                      <a:cubicBezTo>
                        <a:pt x="136" y="527"/>
                        <a:pt x="146" y="533"/>
                        <a:pt x="139" y="491"/>
                      </a:cubicBezTo>
                      <a:cubicBezTo>
                        <a:pt x="132" y="449"/>
                        <a:pt x="115" y="353"/>
                        <a:pt x="99" y="295"/>
                      </a:cubicBezTo>
                      <a:cubicBezTo>
                        <a:pt x="83" y="237"/>
                        <a:pt x="59" y="178"/>
                        <a:pt x="43" y="139"/>
                      </a:cubicBezTo>
                      <a:cubicBezTo>
                        <a:pt x="27" y="100"/>
                        <a:pt x="6" y="79"/>
                        <a:pt x="3" y="59"/>
                      </a:cubicBezTo>
                      <a:cubicBezTo>
                        <a:pt x="0" y="39"/>
                        <a:pt x="3" y="28"/>
                        <a:pt x="27" y="19"/>
                      </a:cubicBezTo>
                      <a:cubicBezTo>
                        <a:pt x="51" y="10"/>
                        <a:pt x="125" y="0"/>
                        <a:pt x="147" y="7"/>
                      </a:cubicBezTo>
                      <a:cubicBezTo>
                        <a:pt x="169" y="14"/>
                        <a:pt x="155" y="36"/>
                        <a:pt x="159" y="63"/>
                      </a:cubicBezTo>
                      <a:cubicBezTo>
                        <a:pt x="163" y="90"/>
                        <a:pt x="164" y="120"/>
                        <a:pt x="171" y="171"/>
                      </a:cubicBezTo>
                      <a:cubicBezTo>
                        <a:pt x="178" y="222"/>
                        <a:pt x="192" y="314"/>
                        <a:pt x="203" y="371"/>
                      </a:cubicBezTo>
                      <a:cubicBezTo>
                        <a:pt x="214" y="428"/>
                        <a:pt x="230" y="474"/>
                        <a:pt x="239" y="511"/>
                      </a:cubicBezTo>
                      <a:cubicBezTo>
                        <a:pt x="248" y="548"/>
                        <a:pt x="264" y="572"/>
                        <a:pt x="259" y="591"/>
                      </a:cubicBezTo>
                      <a:cubicBezTo>
                        <a:pt x="254" y="610"/>
                        <a:pt x="222" y="620"/>
                        <a:pt x="207" y="623"/>
                      </a:cubicBezTo>
                      <a:cubicBezTo>
                        <a:pt x="192" y="626"/>
                        <a:pt x="190" y="624"/>
                        <a:pt x="179" y="611"/>
                      </a:cubicBezTo>
                      <a:close/>
                    </a:path>
                  </a:pathLst>
                </a:custGeom>
                <a:gradFill rotWithShape="0">
                  <a:gsLst>
                    <a:gs pos="0">
                      <a:srgbClr val="596B66"/>
                    </a:gs>
                    <a:gs pos="100000">
                      <a:srgbClr val="82A66D"/>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11" name="Freeform 15"/>
                <p:cNvSpPr>
                  <a:spLocks/>
                </p:cNvSpPr>
                <p:nvPr/>
              </p:nvSpPr>
              <p:spPr bwMode="auto">
                <a:xfrm>
                  <a:off x="3143" y="2247"/>
                  <a:ext cx="190" cy="261"/>
                </a:xfrm>
                <a:custGeom>
                  <a:avLst/>
                  <a:gdLst>
                    <a:gd name="T0" fmla="*/ 29 w 190"/>
                    <a:gd name="T1" fmla="*/ 245 h 261"/>
                    <a:gd name="T2" fmla="*/ 1 w 190"/>
                    <a:gd name="T3" fmla="*/ 177 h 261"/>
                    <a:gd name="T4" fmla="*/ 33 w 190"/>
                    <a:gd name="T5" fmla="*/ 101 h 261"/>
                    <a:gd name="T6" fmla="*/ 73 w 190"/>
                    <a:gd name="T7" fmla="*/ 25 h 261"/>
                    <a:gd name="T8" fmla="*/ 109 w 190"/>
                    <a:gd name="T9" fmla="*/ 5 h 261"/>
                    <a:gd name="T10" fmla="*/ 161 w 190"/>
                    <a:gd name="T11" fmla="*/ 57 h 261"/>
                    <a:gd name="T12" fmla="*/ 189 w 190"/>
                    <a:gd name="T13" fmla="*/ 141 h 261"/>
                    <a:gd name="T14" fmla="*/ 169 w 190"/>
                    <a:gd name="T15" fmla="*/ 237 h 261"/>
                    <a:gd name="T16" fmla="*/ 89 w 190"/>
                    <a:gd name="T17" fmla="*/ 261 h 261"/>
                    <a:gd name="T18" fmla="*/ 29 w 190"/>
                    <a:gd name="T19" fmla="*/ 245 h 26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90" h="261">
                      <a:moveTo>
                        <a:pt x="29" y="245"/>
                      </a:moveTo>
                      <a:cubicBezTo>
                        <a:pt x="14" y="231"/>
                        <a:pt x="0" y="201"/>
                        <a:pt x="1" y="177"/>
                      </a:cubicBezTo>
                      <a:cubicBezTo>
                        <a:pt x="2" y="153"/>
                        <a:pt x="21" y="126"/>
                        <a:pt x="33" y="101"/>
                      </a:cubicBezTo>
                      <a:cubicBezTo>
                        <a:pt x="45" y="76"/>
                        <a:pt x="60" y="41"/>
                        <a:pt x="73" y="25"/>
                      </a:cubicBezTo>
                      <a:cubicBezTo>
                        <a:pt x="86" y="9"/>
                        <a:pt x="94" y="0"/>
                        <a:pt x="109" y="5"/>
                      </a:cubicBezTo>
                      <a:cubicBezTo>
                        <a:pt x="124" y="10"/>
                        <a:pt x="148" y="34"/>
                        <a:pt x="161" y="57"/>
                      </a:cubicBezTo>
                      <a:cubicBezTo>
                        <a:pt x="174" y="80"/>
                        <a:pt x="188" y="111"/>
                        <a:pt x="189" y="141"/>
                      </a:cubicBezTo>
                      <a:cubicBezTo>
                        <a:pt x="190" y="171"/>
                        <a:pt x="186" y="217"/>
                        <a:pt x="169" y="237"/>
                      </a:cubicBezTo>
                      <a:cubicBezTo>
                        <a:pt x="152" y="257"/>
                        <a:pt x="112" y="261"/>
                        <a:pt x="89" y="261"/>
                      </a:cubicBezTo>
                      <a:cubicBezTo>
                        <a:pt x="66" y="261"/>
                        <a:pt x="44" y="259"/>
                        <a:pt x="29" y="245"/>
                      </a:cubicBezTo>
                      <a:close/>
                    </a:path>
                  </a:pathLst>
                </a:custGeom>
                <a:gradFill rotWithShape="0">
                  <a:gsLst>
                    <a:gs pos="0">
                      <a:srgbClr val="82A66D"/>
                    </a:gs>
                    <a:gs pos="100000">
                      <a:srgbClr val="596B66"/>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12" name="Freeform 16"/>
                <p:cNvSpPr>
                  <a:spLocks/>
                </p:cNvSpPr>
                <p:nvPr/>
              </p:nvSpPr>
              <p:spPr bwMode="auto">
                <a:xfrm>
                  <a:off x="3011" y="1559"/>
                  <a:ext cx="240" cy="255"/>
                </a:xfrm>
                <a:custGeom>
                  <a:avLst/>
                  <a:gdLst>
                    <a:gd name="T0" fmla="*/ 189 w 240"/>
                    <a:gd name="T1" fmla="*/ 241 h 255"/>
                    <a:gd name="T2" fmla="*/ 213 w 240"/>
                    <a:gd name="T3" fmla="*/ 213 h 255"/>
                    <a:gd name="T4" fmla="*/ 181 w 240"/>
                    <a:gd name="T5" fmla="*/ 141 h 255"/>
                    <a:gd name="T6" fmla="*/ 137 w 240"/>
                    <a:gd name="T7" fmla="*/ 69 h 255"/>
                    <a:gd name="T8" fmla="*/ 85 w 240"/>
                    <a:gd name="T9" fmla="*/ 21 h 255"/>
                    <a:gd name="T10" fmla="*/ 29 w 240"/>
                    <a:gd name="T11" fmla="*/ 37 h 255"/>
                    <a:gd name="T12" fmla="*/ 1 w 240"/>
                    <a:gd name="T13" fmla="*/ 41 h 255"/>
                    <a:gd name="T14" fmla="*/ 21 w 240"/>
                    <a:gd name="T15" fmla="*/ 21 h 255"/>
                    <a:gd name="T16" fmla="*/ 73 w 240"/>
                    <a:gd name="T17" fmla="*/ 5 h 255"/>
                    <a:gd name="T18" fmla="*/ 137 w 240"/>
                    <a:gd name="T19" fmla="*/ 1 h 255"/>
                    <a:gd name="T20" fmla="*/ 173 w 240"/>
                    <a:gd name="T21" fmla="*/ 9 h 255"/>
                    <a:gd name="T22" fmla="*/ 125 w 240"/>
                    <a:gd name="T23" fmla="*/ 17 h 255"/>
                    <a:gd name="T24" fmla="*/ 165 w 240"/>
                    <a:gd name="T25" fmla="*/ 85 h 255"/>
                    <a:gd name="T26" fmla="*/ 209 w 240"/>
                    <a:gd name="T27" fmla="*/ 153 h 255"/>
                    <a:gd name="T28" fmla="*/ 237 w 240"/>
                    <a:gd name="T29" fmla="*/ 229 h 255"/>
                    <a:gd name="T30" fmla="*/ 229 w 240"/>
                    <a:gd name="T31" fmla="*/ 253 h 255"/>
                    <a:gd name="T32" fmla="*/ 189 w 240"/>
                    <a:gd name="T33" fmla="*/ 241 h 2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40" h="255">
                      <a:moveTo>
                        <a:pt x="189" y="241"/>
                      </a:moveTo>
                      <a:cubicBezTo>
                        <a:pt x="186" y="234"/>
                        <a:pt x="214" y="230"/>
                        <a:pt x="213" y="213"/>
                      </a:cubicBezTo>
                      <a:cubicBezTo>
                        <a:pt x="212" y="196"/>
                        <a:pt x="194" y="165"/>
                        <a:pt x="181" y="141"/>
                      </a:cubicBezTo>
                      <a:cubicBezTo>
                        <a:pt x="168" y="117"/>
                        <a:pt x="153" y="89"/>
                        <a:pt x="137" y="69"/>
                      </a:cubicBezTo>
                      <a:cubicBezTo>
                        <a:pt x="121" y="49"/>
                        <a:pt x="103" y="26"/>
                        <a:pt x="85" y="21"/>
                      </a:cubicBezTo>
                      <a:cubicBezTo>
                        <a:pt x="67" y="16"/>
                        <a:pt x="43" y="34"/>
                        <a:pt x="29" y="37"/>
                      </a:cubicBezTo>
                      <a:cubicBezTo>
                        <a:pt x="15" y="40"/>
                        <a:pt x="2" y="44"/>
                        <a:pt x="1" y="41"/>
                      </a:cubicBezTo>
                      <a:cubicBezTo>
                        <a:pt x="0" y="38"/>
                        <a:pt x="9" y="27"/>
                        <a:pt x="21" y="21"/>
                      </a:cubicBezTo>
                      <a:cubicBezTo>
                        <a:pt x="33" y="15"/>
                        <a:pt x="54" y="8"/>
                        <a:pt x="73" y="5"/>
                      </a:cubicBezTo>
                      <a:cubicBezTo>
                        <a:pt x="92" y="2"/>
                        <a:pt x="120" y="0"/>
                        <a:pt x="137" y="1"/>
                      </a:cubicBezTo>
                      <a:cubicBezTo>
                        <a:pt x="154" y="2"/>
                        <a:pt x="175" y="6"/>
                        <a:pt x="173" y="9"/>
                      </a:cubicBezTo>
                      <a:cubicBezTo>
                        <a:pt x="171" y="12"/>
                        <a:pt x="126" y="4"/>
                        <a:pt x="125" y="17"/>
                      </a:cubicBezTo>
                      <a:cubicBezTo>
                        <a:pt x="124" y="30"/>
                        <a:pt x="151" y="62"/>
                        <a:pt x="165" y="85"/>
                      </a:cubicBezTo>
                      <a:cubicBezTo>
                        <a:pt x="179" y="108"/>
                        <a:pt x="197" y="129"/>
                        <a:pt x="209" y="153"/>
                      </a:cubicBezTo>
                      <a:cubicBezTo>
                        <a:pt x="221" y="177"/>
                        <a:pt x="234" y="212"/>
                        <a:pt x="237" y="229"/>
                      </a:cubicBezTo>
                      <a:cubicBezTo>
                        <a:pt x="240" y="246"/>
                        <a:pt x="237" y="251"/>
                        <a:pt x="229" y="253"/>
                      </a:cubicBezTo>
                      <a:cubicBezTo>
                        <a:pt x="221" y="255"/>
                        <a:pt x="192" y="248"/>
                        <a:pt x="189" y="241"/>
                      </a:cubicBezTo>
                      <a:close/>
                    </a:path>
                  </a:pathLst>
                </a:custGeom>
                <a:gradFill rotWithShape="0">
                  <a:gsLst>
                    <a:gs pos="0">
                      <a:srgbClr val="FEC4DB"/>
                    </a:gs>
                    <a:gs pos="100000">
                      <a:srgbClr val="A1BD7F"/>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13" name="Freeform 17"/>
                <p:cNvSpPr>
                  <a:spLocks/>
                </p:cNvSpPr>
                <p:nvPr/>
              </p:nvSpPr>
              <p:spPr bwMode="auto">
                <a:xfrm>
                  <a:off x="3242" y="2968"/>
                  <a:ext cx="285" cy="341"/>
                </a:xfrm>
                <a:custGeom>
                  <a:avLst/>
                  <a:gdLst>
                    <a:gd name="T0" fmla="*/ 38 w 285"/>
                    <a:gd name="T1" fmla="*/ 0 h 341"/>
                    <a:gd name="T2" fmla="*/ 22 w 285"/>
                    <a:gd name="T3" fmla="*/ 20 h 341"/>
                    <a:gd name="T4" fmla="*/ 6 w 285"/>
                    <a:gd name="T5" fmla="*/ 96 h 341"/>
                    <a:gd name="T6" fmla="*/ 58 w 285"/>
                    <a:gd name="T7" fmla="*/ 168 h 341"/>
                    <a:gd name="T8" fmla="*/ 90 w 285"/>
                    <a:gd name="T9" fmla="*/ 252 h 341"/>
                    <a:gd name="T10" fmla="*/ 94 w 285"/>
                    <a:gd name="T11" fmla="*/ 320 h 341"/>
                    <a:gd name="T12" fmla="*/ 150 w 285"/>
                    <a:gd name="T13" fmla="*/ 340 h 341"/>
                    <a:gd name="T14" fmla="*/ 194 w 285"/>
                    <a:gd name="T15" fmla="*/ 324 h 341"/>
                    <a:gd name="T16" fmla="*/ 254 w 285"/>
                    <a:gd name="T17" fmla="*/ 292 h 341"/>
                    <a:gd name="T18" fmla="*/ 250 w 285"/>
                    <a:gd name="T19" fmla="*/ 252 h 341"/>
                    <a:gd name="T20" fmla="*/ 238 w 285"/>
                    <a:gd name="T21" fmla="*/ 204 h 341"/>
                    <a:gd name="T22" fmla="*/ 266 w 285"/>
                    <a:gd name="T23" fmla="*/ 144 h 341"/>
                    <a:gd name="T24" fmla="*/ 278 w 285"/>
                    <a:gd name="T25" fmla="*/ 112 h 341"/>
                    <a:gd name="T26" fmla="*/ 226 w 285"/>
                    <a:gd name="T27" fmla="*/ 96 h 341"/>
                    <a:gd name="T28" fmla="*/ 126 w 285"/>
                    <a:gd name="T29" fmla="*/ 76 h 341"/>
                    <a:gd name="T30" fmla="*/ 22 w 285"/>
                    <a:gd name="T31" fmla="*/ 20 h 34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85" h="341">
                      <a:moveTo>
                        <a:pt x="38" y="0"/>
                      </a:moveTo>
                      <a:cubicBezTo>
                        <a:pt x="32" y="2"/>
                        <a:pt x="27" y="4"/>
                        <a:pt x="22" y="20"/>
                      </a:cubicBezTo>
                      <a:cubicBezTo>
                        <a:pt x="17" y="36"/>
                        <a:pt x="0" y="71"/>
                        <a:pt x="6" y="96"/>
                      </a:cubicBezTo>
                      <a:cubicBezTo>
                        <a:pt x="12" y="121"/>
                        <a:pt x="44" y="142"/>
                        <a:pt x="58" y="168"/>
                      </a:cubicBezTo>
                      <a:cubicBezTo>
                        <a:pt x="72" y="194"/>
                        <a:pt x="84" y="227"/>
                        <a:pt x="90" y="252"/>
                      </a:cubicBezTo>
                      <a:cubicBezTo>
                        <a:pt x="96" y="277"/>
                        <a:pt x="84" y="305"/>
                        <a:pt x="94" y="320"/>
                      </a:cubicBezTo>
                      <a:cubicBezTo>
                        <a:pt x="104" y="335"/>
                        <a:pt x="133" y="339"/>
                        <a:pt x="150" y="340"/>
                      </a:cubicBezTo>
                      <a:cubicBezTo>
                        <a:pt x="167" y="341"/>
                        <a:pt x="177" y="332"/>
                        <a:pt x="194" y="324"/>
                      </a:cubicBezTo>
                      <a:cubicBezTo>
                        <a:pt x="211" y="316"/>
                        <a:pt x="245" y="304"/>
                        <a:pt x="254" y="292"/>
                      </a:cubicBezTo>
                      <a:cubicBezTo>
                        <a:pt x="263" y="280"/>
                        <a:pt x="253" y="267"/>
                        <a:pt x="250" y="252"/>
                      </a:cubicBezTo>
                      <a:cubicBezTo>
                        <a:pt x="247" y="237"/>
                        <a:pt x="235" y="222"/>
                        <a:pt x="238" y="204"/>
                      </a:cubicBezTo>
                      <a:cubicBezTo>
                        <a:pt x="241" y="186"/>
                        <a:pt x="259" y="159"/>
                        <a:pt x="266" y="144"/>
                      </a:cubicBezTo>
                      <a:cubicBezTo>
                        <a:pt x="273" y="129"/>
                        <a:pt x="285" y="120"/>
                        <a:pt x="278" y="112"/>
                      </a:cubicBezTo>
                      <a:cubicBezTo>
                        <a:pt x="271" y="104"/>
                        <a:pt x="251" y="102"/>
                        <a:pt x="226" y="96"/>
                      </a:cubicBezTo>
                      <a:cubicBezTo>
                        <a:pt x="201" y="90"/>
                        <a:pt x="160" y="89"/>
                        <a:pt x="126" y="76"/>
                      </a:cubicBezTo>
                      <a:cubicBezTo>
                        <a:pt x="92" y="63"/>
                        <a:pt x="37" y="33"/>
                        <a:pt x="22" y="20"/>
                      </a:cubicBezTo>
                    </a:path>
                  </a:pathLst>
                </a:custGeom>
                <a:solidFill>
                  <a:srgbClr val="71896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14" name="Freeform 18"/>
                <p:cNvSpPr>
                  <a:spLocks/>
                </p:cNvSpPr>
                <p:nvPr/>
              </p:nvSpPr>
              <p:spPr bwMode="auto">
                <a:xfrm>
                  <a:off x="3271" y="2837"/>
                  <a:ext cx="193" cy="306"/>
                </a:xfrm>
                <a:custGeom>
                  <a:avLst/>
                  <a:gdLst>
                    <a:gd name="T0" fmla="*/ 109 w 193"/>
                    <a:gd name="T1" fmla="*/ 143 h 306"/>
                    <a:gd name="T2" fmla="*/ 133 w 193"/>
                    <a:gd name="T3" fmla="*/ 115 h 306"/>
                    <a:gd name="T4" fmla="*/ 117 w 193"/>
                    <a:gd name="T5" fmla="*/ 67 h 306"/>
                    <a:gd name="T6" fmla="*/ 113 w 193"/>
                    <a:gd name="T7" fmla="*/ 3 h 306"/>
                    <a:gd name="T8" fmla="*/ 149 w 193"/>
                    <a:gd name="T9" fmla="*/ 47 h 306"/>
                    <a:gd name="T10" fmla="*/ 177 w 193"/>
                    <a:gd name="T11" fmla="*/ 143 h 306"/>
                    <a:gd name="T12" fmla="*/ 181 w 193"/>
                    <a:gd name="T13" fmla="*/ 239 h 306"/>
                    <a:gd name="T14" fmla="*/ 105 w 193"/>
                    <a:gd name="T15" fmla="*/ 299 h 306"/>
                    <a:gd name="T16" fmla="*/ 53 w 193"/>
                    <a:gd name="T17" fmla="*/ 279 h 306"/>
                    <a:gd name="T18" fmla="*/ 17 w 193"/>
                    <a:gd name="T19" fmla="*/ 183 h 306"/>
                    <a:gd name="T20" fmla="*/ 1 w 193"/>
                    <a:gd name="T21" fmla="*/ 95 h 306"/>
                    <a:gd name="T22" fmla="*/ 25 w 193"/>
                    <a:gd name="T23" fmla="*/ 27 h 306"/>
                    <a:gd name="T24" fmla="*/ 45 w 193"/>
                    <a:gd name="T25" fmla="*/ 119 h 306"/>
                    <a:gd name="T26" fmla="*/ 109 w 193"/>
                    <a:gd name="T27" fmla="*/ 143 h 30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93" h="306">
                      <a:moveTo>
                        <a:pt x="109" y="143"/>
                      </a:moveTo>
                      <a:cubicBezTo>
                        <a:pt x="124" y="142"/>
                        <a:pt x="132" y="128"/>
                        <a:pt x="133" y="115"/>
                      </a:cubicBezTo>
                      <a:cubicBezTo>
                        <a:pt x="134" y="102"/>
                        <a:pt x="120" y="86"/>
                        <a:pt x="117" y="67"/>
                      </a:cubicBezTo>
                      <a:cubicBezTo>
                        <a:pt x="114" y="48"/>
                        <a:pt x="108" y="6"/>
                        <a:pt x="113" y="3"/>
                      </a:cubicBezTo>
                      <a:cubicBezTo>
                        <a:pt x="118" y="0"/>
                        <a:pt x="138" y="24"/>
                        <a:pt x="149" y="47"/>
                      </a:cubicBezTo>
                      <a:cubicBezTo>
                        <a:pt x="160" y="70"/>
                        <a:pt x="172" y="111"/>
                        <a:pt x="177" y="143"/>
                      </a:cubicBezTo>
                      <a:cubicBezTo>
                        <a:pt x="182" y="175"/>
                        <a:pt x="193" y="213"/>
                        <a:pt x="181" y="239"/>
                      </a:cubicBezTo>
                      <a:cubicBezTo>
                        <a:pt x="169" y="265"/>
                        <a:pt x="126" y="292"/>
                        <a:pt x="105" y="299"/>
                      </a:cubicBezTo>
                      <a:cubicBezTo>
                        <a:pt x="84" y="306"/>
                        <a:pt x="68" y="298"/>
                        <a:pt x="53" y="279"/>
                      </a:cubicBezTo>
                      <a:cubicBezTo>
                        <a:pt x="38" y="260"/>
                        <a:pt x="26" y="214"/>
                        <a:pt x="17" y="183"/>
                      </a:cubicBezTo>
                      <a:cubicBezTo>
                        <a:pt x="8" y="152"/>
                        <a:pt x="0" y="121"/>
                        <a:pt x="1" y="95"/>
                      </a:cubicBezTo>
                      <a:cubicBezTo>
                        <a:pt x="2" y="69"/>
                        <a:pt x="18" y="23"/>
                        <a:pt x="25" y="27"/>
                      </a:cubicBezTo>
                      <a:cubicBezTo>
                        <a:pt x="32" y="31"/>
                        <a:pt x="34" y="100"/>
                        <a:pt x="45" y="119"/>
                      </a:cubicBezTo>
                      <a:cubicBezTo>
                        <a:pt x="56" y="138"/>
                        <a:pt x="94" y="144"/>
                        <a:pt x="109" y="143"/>
                      </a:cubicBezTo>
                      <a:close/>
                    </a:path>
                  </a:pathLst>
                </a:custGeom>
                <a:solidFill>
                  <a:srgbClr val="596B6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15" name="Freeform 19"/>
                <p:cNvSpPr>
                  <a:spLocks/>
                </p:cNvSpPr>
                <p:nvPr/>
              </p:nvSpPr>
              <p:spPr bwMode="auto">
                <a:xfrm>
                  <a:off x="3269" y="2945"/>
                  <a:ext cx="263" cy="343"/>
                </a:xfrm>
                <a:custGeom>
                  <a:avLst/>
                  <a:gdLst>
                    <a:gd name="T0" fmla="*/ 191 w 263"/>
                    <a:gd name="T1" fmla="*/ 335 h 343"/>
                    <a:gd name="T2" fmla="*/ 227 w 263"/>
                    <a:gd name="T3" fmla="*/ 303 h 343"/>
                    <a:gd name="T4" fmla="*/ 207 w 263"/>
                    <a:gd name="T5" fmla="*/ 255 h 343"/>
                    <a:gd name="T6" fmla="*/ 207 w 263"/>
                    <a:gd name="T7" fmla="*/ 215 h 343"/>
                    <a:gd name="T8" fmla="*/ 239 w 263"/>
                    <a:gd name="T9" fmla="*/ 159 h 343"/>
                    <a:gd name="T10" fmla="*/ 255 w 263"/>
                    <a:gd name="T11" fmla="*/ 107 h 343"/>
                    <a:gd name="T12" fmla="*/ 191 w 263"/>
                    <a:gd name="T13" fmla="*/ 91 h 343"/>
                    <a:gd name="T14" fmla="*/ 127 w 263"/>
                    <a:gd name="T15" fmla="*/ 51 h 343"/>
                    <a:gd name="T16" fmla="*/ 99 w 263"/>
                    <a:gd name="T17" fmla="*/ 3 h 343"/>
                    <a:gd name="T18" fmla="*/ 75 w 263"/>
                    <a:gd name="T19" fmla="*/ 71 h 343"/>
                    <a:gd name="T20" fmla="*/ 43 w 263"/>
                    <a:gd name="T21" fmla="*/ 159 h 343"/>
                    <a:gd name="T22" fmla="*/ 3 w 263"/>
                    <a:gd name="T23" fmla="*/ 203 h 343"/>
                    <a:gd name="T24" fmla="*/ 63 w 263"/>
                    <a:gd name="T25" fmla="*/ 227 h 343"/>
                    <a:gd name="T26" fmla="*/ 111 w 263"/>
                    <a:gd name="T27" fmla="*/ 255 h 343"/>
                    <a:gd name="T28" fmla="*/ 111 w 263"/>
                    <a:gd name="T29" fmla="*/ 315 h 343"/>
                    <a:gd name="T30" fmla="*/ 119 w 263"/>
                    <a:gd name="T31" fmla="*/ 339 h 343"/>
                    <a:gd name="T32" fmla="*/ 191 w 263"/>
                    <a:gd name="T33" fmla="*/ 335 h 34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63" h="343">
                      <a:moveTo>
                        <a:pt x="191" y="335"/>
                      </a:moveTo>
                      <a:cubicBezTo>
                        <a:pt x="209" y="329"/>
                        <a:pt x="224" y="316"/>
                        <a:pt x="227" y="303"/>
                      </a:cubicBezTo>
                      <a:cubicBezTo>
                        <a:pt x="230" y="290"/>
                        <a:pt x="210" y="270"/>
                        <a:pt x="207" y="255"/>
                      </a:cubicBezTo>
                      <a:cubicBezTo>
                        <a:pt x="204" y="240"/>
                        <a:pt x="202" y="231"/>
                        <a:pt x="207" y="215"/>
                      </a:cubicBezTo>
                      <a:cubicBezTo>
                        <a:pt x="212" y="199"/>
                        <a:pt x="231" y="177"/>
                        <a:pt x="239" y="159"/>
                      </a:cubicBezTo>
                      <a:cubicBezTo>
                        <a:pt x="247" y="141"/>
                        <a:pt x="263" y="118"/>
                        <a:pt x="255" y="107"/>
                      </a:cubicBezTo>
                      <a:cubicBezTo>
                        <a:pt x="247" y="96"/>
                        <a:pt x="212" y="100"/>
                        <a:pt x="191" y="91"/>
                      </a:cubicBezTo>
                      <a:cubicBezTo>
                        <a:pt x="170" y="82"/>
                        <a:pt x="142" y="66"/>
                        <a:pt x="127" y="51"/>
                      </a:cubicBezTo>
                      <a:cubicBezTo>
                        <a:pt x="112" y="36"/>
                        <a:pt x="108" y="0"/>
                        <a:pt x="99" y="3"/>
                      </a:cubicBezTo>
                      <a:cubicBezTo>
                        <a:pt x="90" y="6"/>
                        <a:pt x="84" y="45"/>
                        <a:pt x="75" y="71"/>
                      </a:cubicBezTo>
                      <a:cubicBezTo>
                        <a:pt x="66" y="97"/>
                        <a:pt x="55" y="137"/>
                        <a:pt x="43" y="159"/>
                      </a:cubicBezTo>
                      <a:cubicBezTo>
                        <a:pt x="31" y="181"/>
                        <a:pt x="0" y="192"/>
                        <a:pt x="3" y="203"/>
                      </a:cubicBezTo>
                      <a:cubicBezTo>
                        <a:pt x="6" y="214"/>
                        <a:pt x="45" y="218"/>
                        <a:pt x="63" y="227"/>
                      </a:cubicBezTo>
                      <a:cubicBezTo>
                        <a:pt x="81" y="236"/>
                        <a:pt x="103" y="240"/>
                        <a:pt x="111" y="255"/>
                      </a:cubicBezTo>
                      <a:cubicBezTo>
                        <a:pt x="119" y="270"/>
                        <a:pt x="110" y="301"/>
                        <a:pt x="111" y="315"/>
                      </a:cubicBezTo>
                      <a:cubicBezTo>
                        <a:pt x="112" y="329"/>
                        <a:pt x="103" y="335"/>
                        <a:pt x="119" y="339"/>
                      </a:cubicBezTo>
                      <a:cubicBezTo>
                        <a:pt x="135" y="343"/>
                        <a:pt x="173" y="341"/>
                        <a:pt x="191" y="335"/>
                      </a:cubicBezTo>
                      <a:close/>
                    </a:path>
                  </a:pathLst>
                </a:custGeom>
                <a:gradFill rotWithShape="0">
                  <a:gsLst>
                    <a:gs pos="0">
                      <a:srgbClr val="A1BD7F"/>
                    </a:gs>
                    <a:gs pos="50000">
                      <a:srgbClr val="596B66"/>
                    </a:gs>
                    <a:gs pos="100000">
                      <a:srgbClr val="A1BD7F"/>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1038" name="Group 20"/>
              <p:cNvGrpSpPr>
                <a:grpSpLocks/>
              </p:cNvGrpSpPr>
              <p:nvPr/>
            </p:nvGrpSpPr>
            <p:grpSpPr bwMode="auto">
              <a:xfrm rot="-464120">
                <a:off x="4876" y="1536"/>
                <a:ext cx="686" cy="1842"/>
                <a:chOff x="4376" y="578"/>
                <a:chExt cx="1480" cy="3447"/>
              </a:xfrm>
            </p:grpSpPr>
            <p:sp>
              <p:nvSpPr>
                <p:cNvPr id="1089" name="Freeform 21"/>
                <p:cNvSpPr>
                  <a:spLocks/>
                </p:cNvSpPr>
                <p:nvPr/>
              </p:nvSpPr>
              <p:spPr bwMode="auto">
                <a:xfrm>
                  <a:off x="5105" y="613"/>
                  <a:ext cx="293" cy="181"/>
                </a:xfrm>
                <a:custGeom>
                  <a:avLst/>
                  <a:gdLst>
                    <a:gd name="T0" fmla="*/ 14 w 293"/>
                    <a:gd name="T1" fmla="*/ 168 h 181"/>
                    <a:gd name="T2" fmla="*/ 22 w 293"/>
                    <a:gd name="T3" fmla="*/ 20 h 181"/>
                    <a:gd name="T4" fmla="*/ 50 w 293"/>
                    <a:gd name="T5" fmla="*/ 48 h 181"/>
                    <a:gd name="T6" fmla="*/ 86 w 293"/>
                    <a:gd name="T7" fmla="*/ 8 h 181"/>
                    <a:gd name="T8" fmla="*/ 106 w 293"/>
                    <a:gd name="T9" fmla="*/ 36 h 181"/>
                    <a:gd name="T10" fmla="*/ 146 w 293"/>
                    <a:gd name="T11" fmla="*/ 12 h 181"/>
                    <a:gd name="T12" fmla="*/ 174 w 293"/>
                    <a:gd name="T13" fmla="*/ 28 h 181"/>
                    <a:gd name="T14" fmla="*/ 210 w 293"/>
                    <a:gd name="T15" fmla="*/ 12 h 181"/>
                    <a:gd name="T16" fmla="*/ 254 w 293"/>
                    <a:gd name="T17" fmla="*/ 28 h 181"/>
                    <a:gd name="T18" fmla="*/ 286 w 293"/>
                    <a:gd name="T19" fmla="*/ 40 h 181"/>
                    <a:gd name="T20" fmla="*/ 210 w 293"/>
                    <a:gd name="T21" fmla="*/ 80 h 181"/>
                    <a:gd name="T22" fmla="*/ 106 w 293"/>
                    <a:gd name="T23" fmla="*/ 96 h 181"/>
                    <a:gd name="T24" fmla="*/ 14 w 293"/>
                    <a:gd name="T25" fmla="*/ 168 h 18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93" h="181">
                      <a:moveTo>
                        <a:pt x="14" y="168"/>
                      </a:moveTo>
                      <a:cubicBezTo>
                        <a:pt x="0" y="155"/>
                        <a:pt x="16" y="40"/>
                        <a:pt x="22" y="20"/>
                      </a:cubicBezTo>
                      <a:cubicBezTo>
                        <a:pt x="28" y="0"/>
                        <a:pt x="39" y="50"/>
                        <a:pt x="50" y="48"/>
                      </a:cubicBezTo>
                      <a:cubicBezTo>
                        <a:pt x="61" y="46"/>
                        <a:pt x="77" y="10"/>
                        <a:pt x="86" y="8"/>
                      </a:cubicBezTo>
                      <a:cubicBezTo>
                        <a:pt x="95" y="6"/>
                        <a:pt x="96" y="35"/>
                        <a:pt x="106" y="36"/>
                      </a:cubicBezTo>
                      <a:cubicBezTo>
                        <a:pt x="116" y="37"/>
                        <a:pt x="135" y="13"/>
                        <a:pt x="146" y="12"/>
                      </a:cubicBezTo>
                      <a:cubicBezTo>
                        <a:pt x="157" y="11"/>
                        <a:pt x="163" y="28"/>
                        <a:pt x="174" y="28"/>
                      </a:cubicBezTo>
                      <a:cubicBezTo>
                        <a:pt x="185" y="28"/>
                        <a:pt x="197" y="12"/>
                        <a:pt x="210" y="12"/>
                      </a:cubicBezTo>
                      <a:cubicBezTo>
                        <a:pt x="223" y="12"/>
                        <a:pt x="241" y="23"/>
                        <a:pt x="254" y="28"/>
                      </a:cubicBezTo>
                      <a:cubicBezTo>
                        <a:pt x="267" y="33"/>
                        <a:pt x="293" y="31"/>
                        <a:pt x="286" y="40"/>
                      </a:cubicBezTo>
                      <a:cubicBezTo>
                        <a:pt x="279" y="49"/>
                        <a:pt x="240" y="71"/>
                        <a:pt x="210" y="80"/>
                      </a:cubicBezTo>
                      <a:cubicBezTo>
                        <a:pt x="180" y="89"/>
                        <a:pt x="139" y="79"/>
                        <a:pt x="106" y="96"/>
                      </a:cubicBezTo>
                      <a:cubicBezTo>
                        <a:pt x="73" y="113"/>
                        <a:pt x="28" y="181"/>
                        <a:pt x="14" y="168"/>
                      </a:cubicBezTo>
                      <a:close/>
                    </a:path>
                  </a:pathLst>
                </a:custGeom>
                <a:solidFill>
                  <a:srgbClr val="E1A3BC"/>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90" name="Freeform 22"/>
                <p:cNvSpPr>
                  <a:spLocks/>
                </p:cNvSpPr>
                <p:nvPr/>
              </p:nvSpPr>
              <p:spPr bwMode="auto">
                <a:xfrm>
                  <a:off x="4404" y="1077"/>
                  <a:ext cx="180" cy="206"/>
                </a:xfrm>
                <a:custGeom>
                  <a:avLst/>
                  <a:gdLst>
                    <a:gd name="T0" fmla="*/ 47 w 180"/>
                    <a:gd name="T1" fmla="*/ 4 h 206"/>
                    <a:gd name="T2" fmla="*/ 15 w 180"/>
                    <a:gd name="T3" fmla="*/ 52 h 206"/>
                    <a:gd name="T4" fmla="*/ 35 w 180"/>
                    <a:gd name="T5" fmla="*/ 80 h 206"/>
                    <a:gd name="T6" fmla="*/ 3 w 180"/>
                    <a:gd name="T7" fmla="*/ 100 h 206"/>
                    <a:gd name="T8" fmla="*/ 43 w 180"/>
                    <a:gd name="T9" fmla="*/ 136 h 206"/>
                    <a:gd name="T10" fmla="*/ 7 w 180"/>
                    <a:gd name="T11" fmla="*/ 164 h 206"/>
                    <a:gd name="T12" fmla="*/ 83 w 180"/>
                    <a:gd name="T13" fmla="*/ 184 h 206"/>
                    <a:gd name="T14" fmla="*/ 175 w 180"/>
                    <a:gd name="T15" fmla="*/ 188 h 206"/>
                    <a:gd name="T16" fmla="*/ 111 w 180"/>
                    <a:gd name="T17" fmla="*/ 76 h 206"/>
                    <a:gd name="T18" fmla="*/ 47 w 180"/>
                    <a:gd name="T19" fmla="*/ 4 h 20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0" h="206">
                      <a:moveTo>
                        <a:pt x="47" y="4"/>
                      </a:moveTo>
                      <a:cubicBezTo>
                        <a:pt x="31" y="0"/>
                        <a:pt x="17" y="39"/>
                        <a:pt x="15" y="52"/>
                      </a:cubicBezTo>
                      <a:cubicBezTo>
                        <a:pt x="13" y="65"/>
                        <a:pt x="37" y="72"/>
                        <a:pt x="35" y="80"/>
                      </a:cubicBezTo>
                      <a:cubicBezTo>
                        <a:pt x="33" y="88"/>
                        <a:pt x="2" y="91"/>
                        <a:pt x="3" y="100"/>
                      </a:cubicBezTo>
                      <a:cubicBezTo>
                        <a:pt x="4" y="109"/>
                        <a:pt x="42" y="125"/>
                        <a:pt x="43" y="136"/>
                      </a:cubicBezTo>
                      <a:cubicBezTo>
                        <a:pt x="44" y="147"/>
                        <a:pt x="0" y="156"/>
                        <a:pt x="7" y="164"/>
                      </a:cubicBezTo>
                      <a:cubicBezTo>
                        <a:pt x="14" y="172"/>
                        <a:pt x="55" y="180"/>
                        <a:pt x="83" y="184"/>
                      </a:cubicBezTo>
                      <a:cubicBezTo>
                        <a:pt x="111" y="188"/>
                        <a:pt x="170" y="206"/>
                        <a:pt x="175" y="188"/>
                      </a:cubicBezTo>
                      <a:cubicBezTo>
                        <a:pt x="180" y="170"/>
                        <a:pt x="133" y="105"/>
                        <a:pt x="111" y="76"/>
                      </a:cubicBezTo>
                      <a:cubicBezTo>
                        <a:pt x="89" y="47"/>
                        <a:pt x="63" y="8"/>
                        <a:pt x="47" y="4"/>
                      </a:cubicBezTo>
                      <a:close/>
                    </a:path>
                  </a:pathLst>
                </a:custGeom>
                <a:gradFill rotWithShape="0">
                  <a:gsLst>
                    <a:gs pos="0">
                      <a:srgbClr val="E7B7CA"/>
                    </a:gs>
                    <a:gs pos="100000">
                      <a:srgbClr val="FBE9F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91" name="Freeform 23"/>
                <p:cNvSpPr>
                  <a:spLocks/>
                </p:cNvSpPr>
                <p:nvPr/>
              </p:nvSpPr>
              <p:spPr bwMode="auto">
                <a:xfrm>
                  <a:off x="4376" y="1048"/>
                  <a:ext cx="318" cy="225"/>
                </a:xfrm>
                <a:custGeom>
                  <a:avLst/>
                  <a:gdLst>
                    <a:gd name="T0" fmla="*/ 75 w 318"/>
                    <a:gd name="T1" fmla="*/ 5 h 225"/>
                    <a:gd name="T2" fmla="*/ 31 w 318"/>
                    <a:gd name="T3" fmla="*/ 13 h 225"/>
                    <a:gd name="T4" fmla="*/ 11 w 318"/>
                    <a:gd name="T5" fmla="*/ 53 h 225"/>
                    <a:gd name="T6" fmla="*/ 99 w 318"/>
                    <a:gd name="T7" fmla="*/ 53 h 225"/>
                    <a:gd name="T8" fmla="*/ 127 w 318"/>
                    <a:gd name="T9" fmla="*/ 109 h 225"/>
                    <a:gd name="T10" fmla="*/ 159 w 318"/>
                    <a:gd name="T11" fmla="*/ 189 h 225"/>
                    <a:gd name="T12" fmla="*/ 243 w 318"/>
                    <a:gd name="T13" fmla="*/ 221 h 225"/>
                    <a:gd name="T14" fmla="*/ 303 w 318"/>
                    <a:gd name="T15" fmla="*/ 165 h 225"/>
                    <a:gd name="T16" fmla="*/ 155 w 318"/>
                    <a:gd name="T17" fmla="*/ 41 h 225"/>
                    <a:gd name="T18" fmla="*/ 75 w 318"/>
                    <a:gd name="T19" fmla="*/ 5 h 2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18" h="225">
                      <a:moveTo>
                        <a:pt x="75" y="5"/>
                      </a:moveTo>
                      <a:cubicBezTo>
                        <a:pt x="54" y="0"/>
                        <a:pt x="42" y="5"/>
                        <a:pt x="31" y="13"/>
                      </a:cubicBezTo>
                      <a:cubicBezTo>
                        <a:pt x="20" y="21"/>
                        <a:pt x="0" y="46"/>
                        <a:pt x="11" y="53"/>
                      </a:cubicBezTo>
                      <a:cubicBezTo>
                        <a:pt x="22" y="60"/>
                        <a:pt x="80" y="44"/>
                        <a:pt x="99" y="53"/>
                      </a:cubicBezTo>
                      <a:cubicBezTo>
                        <a:pt x="118" y="62"/>
                        <a:pt x="117" y="86"/>
                        <a:pt x="127" y="109"/>
                      </a:cubicBezTo>
                      <a:cubicBezTo>
                        <a:pt x="137" y="132"/>
                        <a:pt x="140" y="170"/>
                        <a:pt x="159" y="189"/>
                      </a:cubicBezTo>
                      <a:cubicBezTo>
                        <a:pt x="178" y="208"/>
                        <a:pt x="219" y="225"/>
                        <a:pt x="243" y="221"/>
                      </a:cubicBezTo>
                      <a:cubicBezTo>
                        <a:pt x="267" y="217"/>
                        <a:pt x="318" y="195"/>
                        <a:pt x="303" y="165"/>
                      </a:cubicBezTo>
                      <a:cubicBezTo>
                        <a:pt x="288" y="135"/>
                        <a:pt x="194" y="64"/>
                        <a:pt x="155" y="41"/>
                      </a:cubicBezTo>
                      <a:cubicBezTo>
                        <a:pt x="116" y="18"/>
                        <a:pt x="96" y="10"/>
                        <a:pt x="75" y="5"/>
                      </a:cubicBezTo>
                      <a:close/>
                    </a:path>
                  </a:pathLst>
                </a:custGeom>
                <a:solidFill>
                  <a:srgbClr val="E1A3B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92" name="Freeform 24"/>
                <p:cNvSpPr>
                  <a:spLocks/>
                </p:cNvSpPr>
                <p:nvPr/>
              </p:nvSpPr>
              <p:spPr bwMode="auto">
                <a:xfrm>
                  <a:off x="4464" y="732"/>
                  <a:ext cx="618" cy="278"/>
                </a:xfrm>
                <a:custGeom>
                  <a:avLst/>
                  <a:gdLst>
                    <a:gd name="T0" fmla="*/ 7 w 618"/>
                    <a:gd name="T1" fmla="*/ 261 h 278"/>
                    <a:gd name="T2" fmla="*/ 7 w 618"/>
                    <a:gd name="T3" fmla="*/ 197 h 278"/>
                    <a:gd name="T4" fmla="*/ 43 w 618"/>
                    <a:gd name="T5" fmla="*/ 185 h 278"/>
                    <a:gd name="T6" fmla="*/ 47 w 618"/>
                    <a:gd name="T7" fmla="*/ 137 h 278"/>
                    <a:gd name="T8" fmla="*/ 79 w 618"/>
                    <a:gd name="T9" fmla="*/ 141 h 278"/>
                    <a:gd name="T10" fmla="*/ 91 w 618"/>
                    <a:gd name="T11" fmla="*/ 97 h 278"/>
                    <a:gd name="T12" fmla="*/ 143 w 618"/>
                    <a:gd name="T13" fmla="*/ 93 h 278"/>
                    <a:gd name="T14" fmla="*/ 179 w 618"/>
                    <a:gd name="T15" fmla="*/ 45 h 278"/>
                    <a:gd name="T16" fmla="*/ 207 w 618"/>
                    <a:gd name="T17" fmla="*/ 53 h 278"/>
                    <a:gd name="T18" fmla="*/ 239 w 618"/>
                    <a:gd name="T19" fmla="*/ 21 h 278"/>
                    <a:gd name="T20" fmla="*/ 287 w 618"/>
                    <a:gd name="T21" fmla="*/ 29 h 278"/>
                    <a:gd name="T22" fmla="*/ 315 w 618"/>
                    <a:gd name="T23" fmla="*/ 1 h 278"/>
                    <a:gd name="T24" fmla="*/ 363 w 618"/>
                    <a:gd name="T25" fmla="*/ 37 h 278"/>
                    <a:gd name="T26" fmla="*/ 431 w 618"/>
                    <a:gd name="T27" fmla="*/ 33 h 278"/>
                    <a:gd name="T28" fmla="*/ 463 w 618"/>
                    <a:gd name="T29" fmla="*/ 37 h 278"/>
                    <a:gd name="T30" fmla="*/ 495 w 618"/>
                    <a:gd name="T31" fmla="*/ 69 h 278"/>
                    <a:gd name="T32" fmla="*/ 523 w 618"/>
                    <a:gd name="T33" fmla="*/ 33 h 278"/>
                    <a:gd name="T34" fmla="*/ 547 w 618"/>
                    <a:gd name="T35" fmla="*/ 77 h 278"/>
                    <a:gd name="T36" fmla="*/ 567 w 618"/>
                    <a:gd name="T37" fmla="*/ 45 h 278"/>
                    <a:gd name="T38" fmla="*/ 615 w 618"/>
                    <a:gd name="T39" fmla="*/ 101 h 278"/>
                    <a:gd name="T40" fmla="*/ 547 w 618"/>
                    <a:gd name="T41" fmla="*/ 193 h 278"/>
                    <a:gd name="T42" fmla="*/ 347 w 618"/>
                    <a:gd name="T43" fmla="*/ 125 h 278"/>
                    <a:gd name="T44" fmla="*/ 251 w 618"/>
                    <a:gd name="T45" fmla="*/ 209 h 278"/>
                    <a:gd name="T46" fmla="*/ 143 w 618"/>
                    <a:gd name="T47" fmla="*/ 225 h 278"/>
                    <a:gd name="T48" fmla="*/ 51 w 618"/>
                    <a:gd name="T49" fmla="*/ 273 h 278"/>
                    <a:gd name="T50" fmla="*/ 7 w 618"/>
                    <a:gd name="T51" fmla="*/ 261 h 27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618" h="278">
                      <a:moveTo>
                        <a:pt x="7" y="261"/>
                      </a:moveTo>
                      <a:cubicBezTo>
                        <a:pt x="0" y="248"/>
                        <a:pt x="1" y="210"/>
                        <a:pt x="7" y="197"/>
                      </a:cubicBezTo>
                      <a:cubicBezTo>
                        <a:pt x="13" y="184"/>
                        <a:pt x="36" y="195"/>
                        <a:pt x="43" y="185"/>
                      </a:cubicBezTo>
                      <a:cubicBezTo>
                        <a:pt x="50" y="175"/>
                        <a:pt x="41" y="144"/>
                        <a:pt x="47" y="137"/>
                      </a:cubicBezTo>
                      <a:cubicBezTo>
                        <a:pt x="53" y="130"/>
                        <a:pt x="72" y="148"/>
                        <a:pt x="79" y="141"/>
                      </a:cubicBezTo>
                      <a:cubicBezTo>
                        <a:pt x="86" y="134"/>
                        <a:pt x="80" y="105"/>
                        <a:pt x="91" y="97"/>
                      </a:cubicBezTo>
                      <a:cubicBezTo>
                        <a:pt x="102" y="89"/>
                        <a:pt x="128" y="102"/>
                        <a:pt x="143" y="93"/>
                      </a:cubicBezTo>
                      <a:cubicBezTo>
                        <a:pt x="158" y="84"/>
                        <a:pt x="168" y="52"/>
                        <a:pt x="179" y="45"/>
                      </a:cubicBezTo>
                      <a:cubicBezTo>
                        <a:pt x="190" y="38"/>
                        <a:pt x="197" y="57"/>
                        <a:pt x="207" y="53"/>
                      </a:cubicBezTo>
                      <a:cubicBezTo>
                        <a:pt x="217" y="49"/>
                        <a:pt x="226" y="25"/>
                        <a:pt x="239" y="21"/>
                      </a:cubicBezTo>
                      <a:cubicBezTo>
                        <a:pt x="252" y="17"/>
                        <a:pt x="274" y="32"/>
                        <a:pt x="287" y="29"/>
                      </a:cubicBezTo>
                      <a:cubicBezTo>
                        <a:pt x="300" y="26"/>
                        <a:pt x="302" y="0"/>
                        <a:pt x="315" y="1"/>
                      </a:cubicBezTo>
                      <a:cubicBezTo>
                        <a:pt x="328" y="2"/>
                        <a:pt x="344" y="32"/>
                        <a:pt x="363" y="37"/>
                      </a:cubicBezTo>
                      <a:cubicBezTo>
                        <a:pt x="382" y="42"/>
                        <a:pt x="414" y="33"/>
                        <a:pt x="431" y="33"/>
                      </a:cubicBezTo>
                      <a:cubicBezTo>
                        <a:pt x="448" y="33"/>
                        <a:pt x="452" y="31"/>
                        <a:pt x="463" y="37"/>
                      </a:cubicBezTo>
                      <a:cubicBezTo>
                        <a:pt x="474" y="43"/>
                        <a:pt x="485" y="70"/>
                        <a:pt x="495" y="69"/>
                      </a:cubicBezTo>
                      <a:cubicBezTo>
                        <a:pt x="505" y="68"/>
                        <a:pt x="514" y="32"/>
                        <a:pt x="523" y="33"/>
                      </a:cubicBezTo>
                      <a:cubicBezTo>
                        <a:pt x="532" y="34"/>
                        <a:pt x="540" y="75"/>
                        <a:pt x="547" y="77"/>
                      </a:cubicBezTo>
                      <a:cubicBezTo>
                        <a:pt x="554" y="79"/>
                        <a:pt x="556" y="41"/>
                        <a:pt x="567" y="45"/>
                      </a:cubicBezTo>
                      <a:cubicBezTo>
                        <a:pt x="578" y="49"/>
                        <a:pt x="618" y="76"/>
                        <a:pt x="615" y="101"/>
                      </a:cubicBezTo>
                      <a:cubicBezTo>
                        <a:pt x="612" y="126"/>
                        <a:pt x="592" y="189"/>
                        <a:pt x="547" y="193"/>
                      </a:cubicBezTo>
                      <a:cubicBezTo>
                        <a:pt x="502" y="197"/>
                        <a:pt x="396" y="122"/>
                        <a:pt x="347" y="125"/>
                      </a:cubicBezTo>
                      <a:cubicBezTo>
                        <a:pt x="298" y="128"/>
                        <a:pt x="285" y="192"/>
                        <a:pt x="251" y="209"/>
                      </a:cubicBezTo>
                      <a:cubicBezTo>
                        <a:pt x="217" y="226"/>
                        <a:pt x="176" y="214"/>
                        <a:pt x="143" y="225"/>
                      </a:cubicBezTo>
                      <a:cubicBezTo>
                        <a:pt x="110" y="236"/>
                        <a:pt x="74" y="268"/>
                        <a:pt x="51" y="273"/>
                      </a:cubicBezTo>
                      <a:cubicBezTo>
                        <a:pt x="28" y="278"/>
                        <a:pt x="14" y="274"/>
                        <a:pt x="7" y="261"/>
                      </a:cubicBezTo>
                      <a:close/>
                    </a:path>
                  </a:pathLst>
                </a:custGeom>
                <a:gradFill rotWithShape="0">
                  <a:gsLst>
                    <a:gs pos="0">
                      <a:srgbClr val="E1A3BC"/>
                    </a:gs>
                    <a:gs pos="100000">
                      <a:srgbClr val="FEC4DB"/>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93" name="Freeform 25"/>
                <p:cNvSpPr>
                  <a:spLocks/>
                </p:cNvSpPr>
                <p:nvPr/>
              </p:nvSpPr>
              <p:spPr bwMode="auto">
                <a:xfrm>
                  <a:off x="4406" y="767"/>
                  <a:ext cx="754" cy="609"/>
                </a:xfrm>
                <a:custGeom>
                  <a:avLst/>
                  <a:gdLst>
                    <a:gd name="T0" fmla="*/ 333 w 754"/>
                    <a:gd name="T1" fmla="*/ 518 h 609"/>
                    <a:gd name="T2" fmla="*/ 189 w 754"/>
                    <a:gd name="T3" fmla="*/ 430 h 609"/>
                    <a:gd name="T4" fmla="*/ 113 w 754"/>
                    <a:gd name="T5" fmla="*/ 346 h 609"/>
                    <a:gd name="T6" fmla="*/ 9 w 754"/>
                    <a:gd name="T7" fmla="*/ 278 h 609"/>
                    <a:gd name="T8" fmla="*/ 57 w 754"/>
                    <a:gd name="T9" fmla="*/ 246 h 609"/>
                    <a:gd name="T10" fmla="*/ 49 w 754"/>
                    <a:gd name="T11" fmla="*/ 214 h 609"/>
                    <a:gd name="T12" fmla="*/ 93 w 754"/>
                    <a:gd name="T13" fmla="*/ 210 h 609"/>
                    <a:gd name="T14" fmla="*/ 93 w 754"/>
                    <a:gd name="T15" fmla="*/ 166 h 609"/>
                    <a:gd name="T16" fmla="*/ 129 w 754"/>
                    <a:gd name="T17" fmla="*/ 166 h 609"/>
                    <a:gd name="T18" fmla="*/ 141 w 754"/>
                    <a:gd name="T19" fmla="*/ 126 h 609"/>
                    <a:gd name="T20" fmla="*/ 181 w 754"/>
                    <a:gd name="T21" fmla="*/ 126 h 609"/>
                    <a:gd name="T22" fmla="*/ 193 w 754"/>
                    <a:gd name="T23" fmla="*/ 86 h 609"/>
                    <a:gd name="T24" fmla="*/ 241 w 754"/>
                    <a:gd name="T25" fmla="*/ 90 h 609"/>
                    <a:gd name="T26" fmla="*/ 245 w 754"/>
                    <a:gd name="T27" fmla="*/ 46 h 609"/>
                    <a:gd name="T28" fmla="*/ 285 w 754"/>
                    <a:gd name="T29" fmla="*/ 46 h 609"/>
                    <a:gd name="T30" fmla="*/ 317 w 754"/>
                    <a:gd name="T31" fmla="*/ 2 h 609"/>
                    <a:gd name="T32" fmla="*/ 377 w 754"/>
                    <a:gd name="T33" fmla="*/ 34 h 609"/>
                    <a:gd name="T34" fmla="*/ 425 w 754"/>
                    <a:gd name="T35" fmla="*/ 18 h 609"/>
                    <a:gd name="T36" fmla="*/ 461 w 754"/>
                    <a:gd name="T37" fmla="*/ 54 h 609"/>
                    <a:gd name="T38" fmla="*/ 545 w 754"/>
                    <a:gd name="T39" fmla="*/ 70 h 609"/>
                    <a:gd name="T40" fmla="*/ 565 w 754"/>
                    <a:gd name="T41" fmla="*/ 98 h 609"/>
                    <a:gd name="T42" fmla="*/ 597 w 754"/>
                    <a:gd name="T43" fmla="*/ 78 h 609"/>
                    <a:gd name="T44" fmla="*/ 629 w 754"/>
                    <a:gd name="T45" fmla="*/ 126 h 609"/>
                    <a:gd name="T46" fmla="*/ 693 w 754"/>
                    <a:gd name="T47" fmla="*/ 138 h 609"/>
                    <a:gd name="T48" fmla="*/ 701 w 754"/>
                    <a:gd name="T49" fmla="*/ 286 h 609"/>
                    <a:gd name="T50" fmla="*/ 749 w 754"/>
                    <a:gd name="T51" fmla="*/ 338 h 609"/>
                    <a:gd name="T52" fmla="*/ 729 w 754"/>
                    <a:gd name="T53" fmla="*/ 430 h 609"/>
                    <a:gd name="T54" fmla="*/ 681 w 754"/>
                    <a:gd name="T55" fmla="*/ 542 h 609"/>
                    <a:gd name="T56" fmla="*/ 609 w 754"/>
                    <a:gd name="T57" fmla="*/ 606 h 609"/>
                    <a:gd name="T58" fmla="*/ 333 w 754"/>
                    <a:gd name="T59" fmla="*/ 518 h 60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754" h="609">
                      <a:moveTo>
                        <a:pt x="333" y="518"/>
                      </a:moveTo>
                      <a:cubicBezTo>
                        <a:pt x="263" y="489"/>
                        <a:pt x="226" y="459"/>
                        <a:pt x="189" y="430"/>
                      </a:cubicBezTo>
                      <a:cubicBezTo>
                        <a:pt x="152" y="401"/>
                        <a:pt x="143" y="371"/>
                        <a:pt x="113" y="346"/>
                      </a:cubicBezTo>
                      <a:cubicBezTo>
                        <a:pt x="83" y="321"/>
                        <a:pt x="18" y="295"/>
                        <a:pt x="9" y="278"/>
                      </a:cubicBezTo>
                      <a:cubicBezTo>
                        <a:pt x="0" y="261"/>
                        <a:pt x="50" y="257"/>
                        <a:pt x="57" y="246"/>
                      </a:cubicBezTo>
                      <a:cubicBezTo>
                        <a:pt x="64" y="235"/>
                        <a:pt x="43" y="220"/>
                        <a:pt x="49" y="214"/>
                      </a:cubicBezTo>
                      <a:cubicBezTo>
                        <a:pt x="55" y="208"/>
                        <a:pt x="86" y="218"/>
                        <a:pt x="93" y="210"/>
                      </a:cubicBezTo>
                      <a:cubicBezTo>
                        <a:pt x="100" y="202"/>
                        <a:pt x="87" y="173"/>
                        <a:pt x="93" y="166"/>
                      </a:cubicBezTo>
                      <a:cubicBezTo>
                        <a:pt x="99" y="159"/>
                        <a:pt x="121" y="173"/>
                        <a:pt x="129" y="166"/>
                      </a:cubicBezTo>
                      <a:cubicBezTo>
                        <a:pt x="137" y="159"/>
                        <a:pt x="132" y="133"/>
                        <a:pt x="141" y="126"/>
                      </a:cubicBezTo>
                      <a:cubicBezTo>
                        <a:pt x="150" y="119"/>
                        <a:pt x="172" y="133"/>
                        <a:pt x="181" y="126"/>
                      </a:cubicBezTo>
                      <a:cubicBezTo>
                        <a:pt x="190" y="119"/>
                        <a:pt x="183" y="92"/>
                        <a:pt x="193" y="86"/>
                      </a:cubicBezTo>
                      <a:cubicBezTo>
                        <a:pt x="203" y="80"/>
                        <a:pt x="232" y="97"/>
                        <a:pt x="241" y="90"/>
                      </a:cubicBezTo>
                      <a:cubicBezTo>
                        <a:pt x="250" y="83"/>
                        <a:pt x="238" y="53"/>
                        <a:pt x="245" y="46"/>
                      </a:cubicBezTo>
                      <a:cubicBezTo>
                        <a:pt x="252" y="39"/>
                        <a:pt x="273" y="53"/>
                        <a:pt x="285" y="46"/>
                      </a:cubicBezTo>
                      <a:cubicBezTo>
                        <a:pt x="297" y="39"/>
                        <a:pt x="302" y="4"/>
                        <a:pt x="317" y="2"/>
                      </a:cubicBezTo>
                      <a:cubicBezTo>
                        <a:pt x="332" y="0"/>
                        <a:pt x="359" y="31"/>
                        <a:pt x="377" y="34"/>
                      </a:cubicBezTo>
                      <a:cubicBezTo>
                        <a:pt x="395" y="37"/>
                        <a:pt x="411" y="15"/>
                        <a:pt x="425" y="18"/>
                      </a:cubicBezTo>
                      <a:cubicBezTo>
                        <a:pt x="439" y="21"/>
                        <a:pt x="441" y="45"/>
                        <a:pt x="461" y="54"/>
                      </a:cubicBezTo>
                      <a:cubicBezTo>
                        <a:pt x="481" y="63"/>
                        <a:pt x="528" y="63"/>
                        <a:pt x="545" y="70"/>
                      </a:cubicBezTo>
                      <a:cubicBezTo>
                        <a:pt x="562" y="77"/>
                        <a:pt x="556" y="97"/>
                        <a:pt x="565" y="98"/>
                      </a:cubicBezTo>
                      <a:cubicBezTo>
                        <a:pt x="574" y="99"/>
                        <a:pt x="586" y="73"/>
                        <a:pt x="597" y="78"/>
                      </a:cubicBezTo>
                      <a:cubicBezTo>
                        <a:pt x="608" y="83"/>
                        <a:pt x="613" y="116"/>
                        <a:pt x="629" y="126"/>
                      </a:cubicBezTo>
                      <a:cubicBezTo>
                        <a:pt x="645" y="136"/>
                        <a:pt x="681" y="111"/>
                        <a:pt x="693" y="138"/>
                      </a:cubicBezTo>
                      <a:cubicBezTo>
                        <a:pt x="705" y="165"/>
                        <a:pt x="692" y="253"/>
                        <a:pt x="701" y="286"/>
                      </a:cubicBezTo>
                      <a:cubicBezTo>
                        <a:pt x="710" y="319"/>
                        <a:pt x="744" y="314"/>
                        <a:pt x="749" y="338"/>
                      </a:cubicBezTo>
                      <a:cubicBezTo>
                        <a:pt x="754" y="362"/>
                        <a:pt x="740" y="396"/>
                        <a:pt x="729" y="430"/>
                      </a:cubicBezTo>
                      <a:cubicBezTo>
                        <a:pt x="718" y="464"/>
                        <a:pt x="701" y="513"/>
                        <a:pt x="681" y="542"/>
                      </a:cubicBezTo>
                      <a:cubicBezTo>
                        <a:pt x="661" y="571"/>
                        <a:pt x="667" y="609"/>
                        <a:pt x="609" y="606"/>
                      </a:cubicBezTo>
                      <a:cubicBezTo>
                        <a:pt x="551" y="603"/>
                        <a:pt x="403" y="547"/>
                        <a:pt x="333" y="518"/>
                      </a:cubicBezTo>
                      <a:close/>
                    </a:path>
                  </a:pathLst>
                </a:custGeom>
                <a:gradFill rotWithShape="0">
                  <a:gsLst>
                    <a:gs pos="0">
                      <a:srgbClr val="FEC4DB"/>
                    </a:gs>
                    <a:gs pos="100000">
                      <a:srgbClr val="FFE5F0"/>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94" name="Freeform 26"/>
                <p:cNvSpPr>
                  <a:spLocks/>
                </p:cNvSpPr>
                <p:nvPr/>
              </p:nvSpPr>
              <p:spPr bwMode="auto">
                <a:xfrm>
                  <a:off x="4584" y="1154"/>
                  <a:ext cx="602" cy="359"/>
                </a:xfrm>
                <a:custGeom>
                  <a:avLst/>
                  <a:gdLst>
                    <a:gd name="T0" fmla="*/ 499 w 602"/>
                    <a:gd name="T1" fmla="*/ 7 h 359"/>
                    <a:gd name="T2" fmla="*/ 455 w 602"/>
                    <a:gd name="T3" fmla="*/ 135 h 359"/>
                    <a:gd name="T4" fmla="*/ 351 w 602"/>
                    <a:gd name="T5" fmla="*/ 59 h 359"/>
                    <a:gd name="T6" fmla="*/ 319 w 602"/>
                    <a:gd name="T7" fmla="*/ 107 h 359"/>
                    <a:gd name="T8" fmla="*/ 223 w 602"/>
                    <a:gd name="T9" fmla="*/ 55 h 359"/>
                    <a:gd name="T10" fmla="*/ 235 w 602"/>
                    <a:gd name="T11" fmla="*/ 107 h 359"/>
                    <a:gd name="T12" fmla="*/ 99 w 602"/>
                    <a:gd name="T13" fmla="*/ 31 h 359"/>
                    <a:gd name="T14" fmla="*/ 111 w 602"/>
                    <a:gd name="T15" fmla="*/ 63 h 359"/>
                    <a:gd name="T16" fmla="*/ 3 w 602"/>
                    <a:gd name="T17" fmla="*/ 23 h 359"/>
                    <a:gd name="T18" fmla="*/ 91 w 602"/>
                    <a:gd name="T19" fmla="*/ 131 h 359"/>
                    <a:gd name="T20" fmla="*/ 187 w 602"/>
                    <a:gd name="T21" fmla="*/ 195 h 359"/>
                    <a:gd name="T22" fmla="*/ 339 w 602"/>
                    <a:gd name="T23" fmla="*/ 279 h 359"/>
                    <a:gd name="T24" fmla="*/ 463 w 602"/>
                    <a:gd name="T25" fmla="*/ 351 h 359"/>
                    <a:gd name="T26" fmla="*/ 539 w 602"/>
                    <a:gd name="T27" fmla="*/ 231 h 359"/>
                    <a:gd name="T28" fmla="*/ 595 w 602"/>
                    <a:gd name="T29" fmla="*/ 175 h 359"/>
                    <a:gd name="T30" fmla="*/ 499 w 602"/>
                    <a:gd name="T31" fmla="*/ 7 h 35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2" h="359">
                      <a:moveTo>
                        <a:pt x="499" y="7"/>
                      </a:moveTo>
                      <a:cubicBezTo>
                        <a:pt x="476" y="0"/>
                        <a:pt x="480" y="126"/>
                        <a:pt x="455" y="135"/>
                      </a:cubicBezTo>
                      <a:cubicBezTo>
                        <a:pt x="430" y="144"/>
                        <a:pt x="374" y="64"/>
                        <a:pt x="351" y="59"/>
                      </a:cubicBezTo>
                      <a:cubicBezTo>
                        <a:pt x="328" y="54"/>
                        <a:pt x="340" y="108"/>
                        <a:pt x="319" y="107"/>
                      </a:cubicBezTo>
                      <a:cubicBezTo>
                        <a:pt x="298" y="106"/>
                        <a:pt x="237" y="55"/>
                        <a:pt x="223" y="55"/>
                      </a:cubicBezTo>
                      <a:cubicBezTo>
                        <a:pt x="209" y="55"/>
                        <a:pt x="256" y="111"/>
                        <a:pt x="235" y="107"/>
                      </a:cubicBezTo>
                      <a:cubicBezTo>
                        <a:pt x="214" y="103"/>
                        <a:pt x="120" y="38"/>
                        <a:pt x="99" y="31"/>
                      </a:cubicBezTo>
                      <a:cubicBezTo>
                        <a:pt x="78" y="24"/>
                        <a:pt x="127" y="64"/>
                        <a:pt x="111" y="63"/>
                      </a:cubicBezTo>
                      <a:cubicBezTo>
                        <a:pt x="95" y="62"/>
                        <a:pt x="6" y="12"/>
                        <a:pt x="3" y="23"/>
                      </a:cubicBezTo>
                      <a:cubicBezTo>
                        <a:pt x="0" y="34"/>
                        <a:pt x="60" y="102"/>
                        <a:pt x="91" y="131"/>
                      </a:cubicBezTo>
                      <a:cubicBezTo>
                        <a:pt x="122" y="160"/>
                        <a:pt x="146" y="170"/>
                        <a:pt x="187" y="195"/>
                      </a:cubicBezTo>
                      <a:cubicBezTo>
                        <a:pt x="228" y="220"/>
                        <a:pt x="293" y="253"/>
                        <a:pt x="339" y="279"/>
                      </a:cubicBezTo>
                      <a:cubicBezTo>
                        <a:pt x="385" y="305"/>
                        <a:pt x="430" y="359"/>
                        <a:pt x="463" y="351"/>
                      </a:cubicBezTo>
                      <a:cubicBezTo>
                        <a:pt x="496" y="343"/>
                        <a:pt x="517" y="260"/>
                        <a:pt x="539" y="231"/>
                      </a:cubicBezTo>
                      <a:cubicBezTo>
                        <a:pt x="561" y="202"/>
                        <a:pt x="602" y="211"/>
                        <a:pt x="595" y="175"/>
                      </a:cubicBezTo>
                      <a:cubicBezTo>
                        <a:pt x="588" y="139"/>
                        <a:pt x="522" y="14"/>
                        <a:pt x="499" y="7"/>
                      </a:cubicBezTo>
                      <a:close/>
                    </a:path>
                  </a:pathLst>
                </a:custGeom>
                <a:gradFill rotWithShape="0">
                  <a:gsLst>
                    <a:gs pos="0">
                      <a:srgbClr val="FFE5F0"/>
                    </a:gs>
                    <a:gs pos="100000">
                      <a:srgbClr val="D0DEC0"/>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95" name="Freeform 27"/>
                <p:cNvSpPr>
                  <a:spLocks/>
                </p:cNvSpPr>
                <p:nvPr/>
              </p:nvSpPr>
              <p:spPr bwMode="auto">
                <a:xfrm>
                  <a:off x="5194" y="578"/>
                  <a:ext cx="662" cy="910"/>
                </a:xfrm>
                <a:custGeom>
                  <a:avLst/>
                  <a:gdLst>
                    <a:gd name="T0" fmla="*/ 21 w 662"/>
                    <a:gd name="T1" fmla="*/ 747 h 910"/>
                    <a:gd name="T2" fmla="*/ 81 w 662"/>
                    <a:gd name="T3" fmla="*/ 483 h 910"/>
                    <a:gd name="T4" fmla="*/ 225 w 662"/>
                    <a:gd name="T5" fmla="*/ 63 h 910"/>
                    <a:gd name="T6" fmla="*/ 257 w 662"/>
                    <a:gd name="T7" fmla="*/ 107 h 910"/>
                    <a:gd name="T8" fmla="*/ 285 w 662"/>
                    <a:gd name="T9" fmla="*/ 99 h 910"/>
                    <a:gd name="T10" fmla="*/ 309 w 662"/>
                    <a:gd name="T11" fmla="*/ 135 h 910"/>
                    <a:gd name="T12" fmla="*/ 357 w 662"/>
                    <a:gd name="T13" fmla="*/ 135 h 910"/>
                    <a:gd name="T14" fmla="*/ 357 w 662"/>
                    <a:gd name="T15" fmla="*/ 175 h 910"/>
                    <a:gd name="T16" fmla="*/ 405 w 662"/>
                    <a:gd name="T17" fmla="*/ 171 h 910"/>
                    <a:gd name="T18" fmla="*/ 413 w 662"/>
                    <a:gd name="T19" fmla="*/ 203 h 910"/>
                    <a:gd name="T20" fmla="*/ 453 w 662"/>
                    <a:gd name="T21" fmla="*/ 199 h 910"/>
                    <a:gd name="T22" fmla="*/ 465 w 662"/>
                    <a:gd name="T23" fmla="*/ 259 h 910"/>
                    <a:gd name="T24" fmla="*/ 505 w 662"/>
                    <a:gd name="T25" fmla="*/ 247 h 910"/>
                    <a:gd name="T26" fmla="*/ 529 w 662"/>
                    <a:gd name="T27" fmla="*/ 291 h 910"/>
                    <a:gd name="T28" fmla="*/ 569 w 662"/>
                    <a:gd name="T29" fmla="*/ 283 h 910"/>
                    <a:gd name="T30" fmla="*/ 565 w 662"/>
                    <a:gd name="T31" fmla="*/ 331 h 910"/>
                    <a:gd name="T32" fmla="*/ 585 w 662"/>
                    <a:gd name="T33" fmla="*/ 375 h 910"/>
                    <a:gd name="T34" fmla="*/ 625 w 662"/>
                    <a:gd name="T35" fmla="*/ 395 h 910"/>
                    <a:gd name="T36" fmla="*/ 621 w 662"/>
                    <a:gd name="T37" fmla="*/ 439 h 910"/>
                    <a:gd name="T38" fmla="*/ 641 w 662"/>
                    <a:gd name="T39" fmla="*/ 479 h 910"/>
                    <a:gd name="T40" fmla="*/ 657 w 662"/>
                    <a:gd name="T41" fmla="*/ 511 h 910"/>
                    <a:gd name="T42" fmla="*/ 625 w 662"/>
                    <a:gd name="T43" fmla="*/ 539 h 910"/>
                    <a:gd name="T44" fmla="*/ 653 w 662"/>
                    <a:gd name="T45" fmla="*/ 575 h 910"/>
                    <a:gd name="T46" fmla="*/ 641 w 662"/>
                    <a:gd name="T47" fmla="*/ 603 h 910"/>
                    <a:gd name="T48" fmla="*/ 661 w 662"/>
                    <a:gd name="T49" fmla="*/ 619 h 910"/>
                    <a:gd name="T50" fmla="*/ 645 w 662"/>
                    <a:gd name="T51" fmla="*/ 655 h 910"/>
                    <a:gd name="T52" fmla="*/ 625 w 662"/>
                    <a:gd name="T53" fmla="*/ 679 h 910"/>
                    <a:gd name="T54" fmla="*/ 529 w 662"/>
                    <a:gd name="T55" fmla="*/ 763 h 910"/>
                    <a:gd name="T56" fmla="*/ 421 w 662"/>
                    <a:gd name="T57" fmla="*/ 891 h 910"/>
                    <a:gd name="T58" fmla="*/ 313 w 662"/>
                    <a:gd name="T59" fmla="*/ 879 h 910"/>
                    <a:gd name="T60" fmla="*/ 217 w 662"/>
                    <a:gd name="T61" fmla="*/ 867 h 910"/>
                    <a:gd name="T62" fmla="*/ 125 w 662"/>
                    <a:gd name="T63" fmla="*/ 887 h 910"/>
                    <a:gd name="T64" fmla="*/ 17 w 662"/>
                    <a:gd name="T65" fmla="*/ 791 h 910"/>
                    <a:gd name="T66" fmla="*/ 21 w 662"/>
                    <a:gd name="T67" fmla="*/ 747 h 91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662" h="910">
                      <a:moveTo>
                        <a:pt x="21" y="747"/>
                      </a:moveTo>
                      <a:cubicBezTo>
                        <a:pt x="32" y="696"/>
                        <a:pt x="47" y="597"/>
                        <a:pt x="81" y="483"/>
                      </a:cubicBezTo>
                      <a:cubicBezTo>
                        <a:pt x="115" y="369"/>
                        <a:pt x="196" y="126"/>
                        <a:pt x="225" y="63"/>
                      </a:cubicBezTo>
                      <a:cubicBezTo>
                        <a:pt x="254" y="0"/>
                        <a:pt x="247" y="101"/>
                        <a:pt x="257" y="107"/>
                      </a:cubicBezTo>
                      <a:cubicBezTo>
                        <a:pt x="267" y="113"/>
                        <a:pt x="276" y="94"/>
                        <a:pt x="285" y="99"/>
                      </a:cubicBezTo>
                      <a:cubicBezTo>
                        <a:pt x="294" y="104"/>
                        <a:pt x="297" y="129"/>
                        <a:pt x="309" y="135"/>
                      </a:cubicBezTo>
                      <a:cubicBezTo>
                        <a:pt x="321" y="141"/>
                        <a:pt x="349" y="128"/>
                        <a:pt x="357" y="135"/>
                      </a:cubicBezTo>
                      <a:cubicBezTo>
                        <a:pt x="365" y="142"/>
                        <a:pt x="349" y="169"/>
                        <a:pt x="357" y="175"/>
                      </a:cubicBezTo>
                      <a:cubicBezTo>
                        <a:pt x="365" y="181"/>
                        <a:pt x="396" y="166"/>
                        <a:pt x="405" y="171"/>
                      </a:cubicBezTo>
                      <a:cubicBezTo>
                        <a:pt x="414" y="176"/>
                        <a:pt x="405" y="198"/>
                        <a:pt x="413" y="203"/>
                      </a:cubicBezTo>
                      <a:cubicBezTo>
                        <a:pt x="421" y="208"/>
                        <a:pt x="444" y="190"/>
                        <a:pt x="453" y="199"/>
                      </a:cubicBezTo>
                      <a:cubicBezTo>
                        <a:pt x="462" y="208"/>
                        <a:pt x="456" y="251"/>
                        <a:pt x="465" y="259"/>
                      </a:cubicBezTo>
                      <a:cubicBezTo>
                        <a:pt x="474" y="267"/>
                        <a:pt x="494" y="242"/>
                        <a:pt x="505" y="247"/>
                      </a:cubicBezTo>
                      <a:cubicBezTo>
                        <a:pt x="516" y="252"/>
                        <a:pt x="518" y="285"/>
                        <a:pt x="529" y="291"/>
                      </a:cubicBezTo>
                      <a:cubicBezTo>
                        <a:pt x="540" y="297"/>
                        <a:pt x="563" y="276"/>
                        <a:pt x="569" y="283"/>
                      </a:cubicBezTo>
                      <a:cubicBezTo>
                        <a:pt x="575" y="290"/>
                        <a:pt x="562" y="316"/>
                        <a:pt x="565" y="331"/>
                      </a:cubicBezTo>
                      <a:cubicBezTo>
                        <a:pt x="568" y="346"/>
                        <a:pt x="575" y="364"/>
                        <a:pt x="585" y="375"/>
                      </a:cubicBezTo>
                      <a:cubicBezTo>
                        <a:pt x="595" y="386"/>
                        <a:pt x="619" y="384"/>
                        <a:pt x="625" y="395"/>
                      </a:cubicBezTo>
                      <a:cubicBezTo>
                        <a:pt x="631" y="406"/>
                        <a:pt x="618" y="425"/>
                        <a:pt x="621" y="439"/>
                      </a:cubicBezTo>
                      <a:cubicBezTo>
                        <a:pt x="624" y="453"/>
                        <a:pt x="635" y="467"/>
                        <a:pt x="641" y="479"/>
                      </a:cubicBezTo>
                      <a:cubicBezTo>
                        <a:pt x="647" y="491"/>
                        <a:pt x="660" y="501"/>
                        <a:pt x="657" y="511"/>
                      </a:cubicBezTo>
                      <a:cubicBezTo>
                        <a:pt x="654" y="521"/>
                        <a:pt x="626" y="528"/>
                        <a:pt x="625" y="539"/>
                      </a:cubicBezTo>
                      <a:cubicBezTo>
                        <a:pt x="624" y="550"/>
                        <a:pt x="650" y="564"/>
                        <a:pt x="653" y="575"/>
                      </a:cubicBezTo>
                      <a:cubicBezTo>
                        <a:pt x="656" y="586"/>
                        <a:pt x="640" y="596"/>
                        <a:pt x="641" y="603"/>
                      </a:cubicBezTo>
                      <a:cubicBezTo>
                        <a:pt x="642" y="610"/>
                        <a:pt x="660" y="610"/>
                        <a:pt x="661" y="619"/>
                      </a:cubicBezTo>
                      <a:cubicBezTo>
                        <a:pt x="662" y="628"/>
                        <a:pt x="651" y="645"/>
                        <a:pt x="645" y="655"/>
                      </a:cubicBezTo>
                      <a:cubicBezTo>
                        <a:pt x="639" y="665"/>
                        <a:pt x="644" y="661"/>
                        <a:pt x="625" y="679"/>
                      </a:cubicBezTo>
                      <a:cubicBezTo>
                        <a:pt x="606" y="697"/>
                        <a:pt x="563" y="728"/>
                        <a:pt x="529" y="763"/>
                      </a:cubicBezTo>
                      <a:cubicBezTo>
                        <a:pt x="495" y="798"/>
                        <a:pt x="457" y="872"/>
                        <a:pt x="421" y="891"/>
                      </a:cubicBezTo>
                      <a:cubicBezTo>
                        <a:pt x="385" y="910"/>
                        <a:pt x="347" y="883"/>
                        <a:pt x="313" y="879"/>
                      </a:cubicBezTo>
                      <a:cubicBezTo>
                        <a:pt x="279" y="875"/>
                        <a:pt x="248" y="866"/>
                        <a:pt x="217" y="867"/>
                      </a:cubicBezTo>
                      <a:cubicBezTo>
                        <a:pt x="186" y="868"/>
                        <a:pt x="158" y="900"/>
                        <a:pt x="125" y="887"/>
                      </a:cubicBezTo>
                      <a:cubicBezTo>
                        <a:pt x="92" y="874"/>
                        <a:pt x="34" y="814"/>
                        <a:pt x="17" y="791"/>
                      </a:cubicBezTo>
                      <a:cubicBezTo>
                        <a:pt x="0" y="768"/>
                        <a:pt x="10" y="798"/>
                        <a:pt x="21" y="747"/>
                      </a:cubicBezTo>
                      <a:close/>
                    </a:path>
                  </a:pathLst>
                </a:custGeom>
                <a:gradFill rotWithShape="0">
                  <a:gsLst>
                    <a:gs pos="0">
                      <a:srgbClr val="E7B7CA"/>
                    </a:gs>
                    <a:gs pos="100000">
                      <a:srgbClr val="FBE9F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96" name="Freeform 28"/>
                <p:cNvSpPr>
                  <a:spLocks/>
                </p:cNvSpPr>
                <p:nvPr/>
              </p:nvSpPr>
              <p:spPr bwMode="auto">
                <a:xfrm>
                  <a:off x="5263" y="924"/>
                  <a:ext cx="392" cy="568"/>
                </a:xfrm>
                <a:custGeom>
                  <a:avLst/>
                  <a:gdLst>
                    <a:gd name="T0" fmla="*/ 0 w 392"/>
                    <a:gd name="T1" fmla="*/ 457 h 568"/>
                    <a:gd name="T2" fmla="*/ 32 w 392"/>
                    <a:gd name="T3" fmla="*/ 349 h 568"/>
                    <a:gd name="T4" fmla="*/ 108 w 392"/>
                    <a:gd name="T5" fmla="*/ 225 h 568"/>
                    <a:gd name="T6" fmla="*/ 192 w 392"/>
                    <a:gd name="T7" fmla="*/ 13 h 568"/>
                    <a:gd name="T8" fmla="*/ 176 w 392"/>
                    <a:gd name="T9" fmla="*/ 149 h 568"/>
                    <a:gd name="T10" fmla="*/ 220 w 392"/>
                    <a:gd name="T11" fmla="*/ 121 h 568"/>
                    <a:gd name="T12" fmla="*/ 192 w 392"/>
                    <a:gd name="T13" fmla="*/ 249 h 568"/>
                    <a:gd name="T14" fmla="*/ 276 w 392"/>
                    <a:gd name="T15" fmla="*/ 193 h 568"/>
                    <a:gd name="T16" fmla="*/ 232 w 392"/>
                    <a:gd name="T17" fmla="*/ 309 h 568"/>
                    <a:gd name="T18" fmla="*/ 388 w 392"/>
                    <a:gd name="T19" fmla="*/ 261 h 568"/>
                    <a:gd name="T20" fmla="*/ 256 w 392"/>
                    <a:gd name="T21" fmla="*/ 385 h 568"/>
                    <a:gd name="T22" fmla="*/ 292 w 392"/>
                    <a:gd name="T23" fmla="*/ 409 h 568"/>
                    <a:gd name="T24" fmla="*/ 204 w 392"/>
                    <a:gd name="T25" fmla="*/ 473 h 568"/>
                    <a:gd name="T26" fmla="*/ 120 w 392"/>
                    <a:gd name="T27" fmla="*/ 517 h 568"/>
                    <a:gd name="T28" fmla="*/ 32 w 392"/>
                    <a:gd name="T29" fmla="*/ 557 h 568"/>
                    <a:gd name="T30" fmla="*/ 0 w 392"/>
                    <a:gd name="T31" fmla="*/ 457 h 5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92" h="568">
                      <a:moveTo>
                        <a:pt x="0" y="457"/>
                      </a:moveTo>
                      <a:cubicBezTo>
                        <a:pt x="0" y="422"/>
                        <a:pt x="14" y="387"/>
                        <a:pt x="32" y="349"/>
                      </a:cubicBezTo>
                      <a:cubicBezTo>
                        <a:pt x="50" y="311"/>
                        <a:pt x="81" y="281"/>
                        <a:pt x="108" y="225"/>
                      </a:cubicBezTo>
                      <a:cubicBezTo>
                        <a:pt x="135" y="169"/>
                        <a:pt x="181" y="26"/>
                        <a:pt x="192" y="13"/>
                      </a:cubicBezTo>
                      <a:cubicBezTo>
                        <a:pt x="203" y="0"/>
                        <a:pt x="171" y="131"/>
                        <a:pt x="176" y="149"/>
                      </a:cubicBezTo>
                      <a:cubicBezTo>
                        <a:pt x="181" y="167"/>
                        <a:pt x="217" y="104"/>
                        <a:pt x="220" y="121"/>
                      </a:cubicBezTo>
                      <a:cubicBezTo>
                        <a:pt x="223" y="138"/>
                        <a:pt x="183" y="237"/>
                        <a:pt x="192" y="249"/>
                      </a:cubicBezTo>
                      <a:cubicBezTo>
                        <a:pt x="201" y="261"/>
                        <a:pt x="269" y="183"/>
                        <a:pt x="276" y="193"/>
                      </a:cubicBezTo>
                      <a:cubicBezTo>
                        <a:pt x="283" y="203"/>
                        <a:pt x="213" y="298"/>
                        <a:pt x="232" y="309"/>
                      </a:cubicBezTo>
                      <a:cubicBezTo>
                        <a:pt x="251" y="320"/>
                        <a:pt x="384" y="248"/>
                        <a:pt x="388" y="261"/>
                      </a:cubicBezTo>
                      <a:cubicBezTo>
                        <a:pt x="392" y="274"/>
                        <a:pt x="272" y="360"/>
                        <a:pt x="256" y="385"/>
                      </a:cubicBezTo>
                      <a:cubicBezTo>
                        <a:pt x="240" y="410"/>
                        <a:pt x="301" y="394"/>
                        <a:pt x="292" y="409"/>
                      </a:cubicBezTo>
                      <a:cubicBezTo>
                        <a:pt x="283" y="424"/>
                        <a:pt x="233" y="455"/>
                        <a:pt x="204" y="473"/>
                      </a:cubicBezTo>
                      <a:cubicBezTo>
                        <a:pt x="175" y="491"/>
                        <a:pt x="149" y="503"/>
                        <a:pt x="120" y="517"/>
                      </a:cubicBezTo>
                      <a:cubicBezTo>
                        <a:pt x="91" y="531"/>
                        <a:pt x="52" y="568"/>
                        <a:pt x="32" y="557"/>
                      </a:cubicBezTo>
                      <a:cubicBezTo>
                        <a:pt x="12" y="546"/>
                        <a:pt x="0" y="492"/>
                        <a:pt x="0" y="457"/>
                      </a:cubicBezTo>
                      <a:close/>
                    </a:path>
                  </a:pathLst>
                </a:custGeom>
                <a:gradFill rotWithShape="0">
                  <a:gsLst>
                    <a:gs pos="0">
                      <a:srgbClr val="E7B7CA"/>
                    </a:gs>
                    <a:gs pos="100000">
                      <a:srgbClr val="FBE9F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97" name="Freeform 29"/>
                <p:cNvSpPr>
                  <a:spLocks/>
                </p:cNvSpPr>
                <p:nvPr/>
              </p:nvSpPr>
              <p:spPr bwMode="auto">
                <a:xfrm>
                  <a:off x="4966" y="628"/>
                  <a:ext cx="462" cy="741"/>
                </a:xfrm>
                <a:custGeom>
                  <a:avLst/>
                  <a:gdLst>
                    <a:gd name="T0" fmla="*/ 193 w 462"/>
                    <a:gd name="T1" fmla="*/ 705 h 741"/>
                    <a:gd name="T2" fmla="*/ 141 w 462"/>
                    <a:gd name="T3" fmla="*/ 629 h 741"/>
                    <a:gd name="T4" fmla="*/ 61 w 462"/>
                    <a:gd name="T5" fmla="*/ 545 h 741"/>
                    <a:gd name="T6" fmla="*/ 25 w 462"/>
                    <a:gd name="T7" fmla="*/ 437 h 741"/>
                    <a:gd name="T8" fmla="*/ 1 w 462"/>
                    <a:gd name="T9" fmla="*/ 369 h 741"/>
                    <a:gd name="T10" fmla="*/ 17 w 462"/>
                    <a:gd name="T11" fmla="*/ 269 h 741"/>
                    <a:gd name="T12" fmla="*/ 65 w 462"/>
                    <a:gd name="T13" fmla="*/ 281 h 741"/>
                    <a:gd name="T14" fmla="*/ 61 w 462"/>
                    <a:gd name="T15" fmla="*/ 237 h 741"/>
                    <a:gd name="T16" fmla="*/ 93 w 462"/>
                    <a:gd name="T17" fmla="*/ 233 h 741"/>
                    <a:gd name="T18" fmla="*/ 69 w 462"/>
                    <a:gd name="T19" fmla="*/ 165 h 741"/>
                    <a:gd name="T20" fmla="*/ 105 w 462"/>
                    <a:gd name="T21" fmla="*/ 173 h 741"/>
                    <a:gd name="T22" fmla="*/ 113 w 462"/>
                    <a:gd name="T23" fmla="*/ 125 h 741"/>
                    <a:gd name="T24" fmla="*/ 161 w 462"/>
                    <a:gd name="T25" fmla="*/ 141 h 741"/>
                    <a:gd name="T26" fmla="*/ 161 w 462"/>
                    <a:gd name="T27" fmla="*/ 93 h 741"/>
                    <a:gd name="T28" fmla="*/ 197 w 462"/>
                    <a:gd name="T29" fmla="*/ 97 h 741"/>
                    <a:gd name="T30" fmla="*/ 237 w 462"/>
                    <a:gd name="T31" fmla="*/ 69 h 741"/>
                    <a:gd name="T32" fmla="*/ 285 w 462"/>
                    <a:gd name="T33" fmla="*/ 97 h 741"/>
                    <a:gd name="T34" fmla="*/ 301 w 462"/>
                    <a:gd name="T35" fmla="*/ 25 h 741"/>
                    <a:gd name="T36" fmla="*/ 345 w 462"/>
                    <a:gd name="T37" fmla="*/ 17 h 741"/>
                    <a:gd name="T38" fmla="*/ 381 w 462"/>
                    <a:gd name="T39" fmla="*/ 41 h 741"/>
                    <a:gd name="T40" fmla="*/ 417 w 462"/>
                    <a:gd name="T41" fmla="*/ 1 h 741"/>
                    <a:gd name="T42" fmla="*/ 461 w 462"/>
                    <a:gd name="T43" fmla="*/ 37 h 741"/>
                    <a:gd name="T44" fmla="*/ 425 w 462"/>
                    <a:gd name="T45" fmla="*/ 209 h 741"/>
                    <a:gd name="T46" fmla="*/ 365 w 462"/>
                    <a:gd name="T47" fmla="*/ 385 h 741"/>
                    <a:gd name="T48" fmla="*/ 301 w 462"/>
                    <a:gd name="T49" fmla="*/ 581 h 741"/>
                    <a:gd name="T50" fmla="*/ 253 w 462"/>
                    <a:gd name="T51" fmla="*/ 721 h 741"/>
                    <a:gd name="T52" fmla="*/ 193 w 462"/>
                    <a:gd name="T53" fmla="*/ 705 h 74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462" h="741">
                      <a:moveTo>
                        <a:pt x="193" y="705"/>
                      </a:moveTo>
                      <a:cubicBezTo>
                        <a:pt x="174" y="690"/>
                        <a:pt x="163" y="656"/>
                        <a:pt x="141" y="629"/>
                      </a:cubicBezTo>
                      <a:cubicBezTo>
                        <a:pt x="119" y="602"/>
                        <a:pt x="80" y="577"/>
                        <a:pt x="61" y="545"/>
                      </a:cubicBezTo>
                      <a:cubicBezTo>
                        <a:pt x="42" y="513"/>
                        <a:pt x="35" y="466"/>
                        <a:pt x="25" y="437"/>
                      </a:cubicBezTo>
                      <a:cubicBezTo>
                        <a:pt x="15" y="408"/>
                        <a:pt x="2" y="397"/>
                        <a:pt x="1" y="369"/>
                      </a:cubicBezTo>
                      <a:cubicBezTo>
                        <a:pt x="0" y="341"/>
                        <a:pt x="6" y="284"/>
                        <a:pt x="17" y="269"/>
                      </a:cubicBezTo>
                      <a:cubicBezTo>
                        <a:pt x="28" y="254"/>
                        <a:pt x="58" y="286"/>
                        <a:pt x="65" y="281"/>
                      </a:cubicBezTo>
                      <a:cubicBezTo>
                        <a:pt x="72" y="276"/>
                        <a:pt x="56" y="245"/>
                        <a:pt x="61" y="237"/>
                      </a:cubicBezTo>
                      <a:cubicBezTo>
                        <a:pt x="66" y="229"/>
                        <a:pt x="92" y="245"/>
                        <a:pt x="93" y="233"/>
                      </a:cubicBezTo>
                      <a:cubicBezTo>
                        <a:pt x="94" y="221"/>
                        <a:pt x="67" y="175"/>
                        <a:pt x="69" y="165"/>
                      </a:cubicBezTo>
                      <a:cubicBezTo>
                        <a:pt x="71" y="155"/>
                        <a:pt x="98" y="180"/>
                        <a:pt x="105" y="173"/>
                      </a:cubicBezTo>
                      <a:cubicBezTo>
                        <a:pt x="112" y="166"/>
                        <a:pt x="104" y="130"/>
                        <a:pt x="113" y="125"/>
                      </a:cubicBezTo>
                      <a:cubicBezTo>
                        <a:pt x="122" y="120"/>
                        <a:pt x="153" y="146"/>
                        <a:pt x="161" y="141"/>
                      </a:cubicBezTo>
                      <a:cubicBezTo>
                        <a:pt x="169" y="136"/>
                        <a:pt x="155" y="100"/>
                        <a:pt x="161" y="93"/>
                      </a:cubicBezTo>
                      <a:cubicBezTo>
                        <a:pt x="167" y="86"/>
                        <a:pt x="184" y="101"/>
                        <a:pt x="197" y="97"/>
                      </a:cubicBezTo>
                      <a:cubicBezTo>
                        <a:pt x="210" y="93"/>
                        <a:pt x="222" y="69"/>
                        <a:pt x="237" y="69"/>
                      </a:cubicBezTo>
                      <a:cubicBezTo>
                        <a:pt x="252" y="69"/>
                        <a:pt x="274" y="104"/>
                        <a:pt x="285" y="97"/>
                      </a:cubicBezTo>
                      <a:cubicBezTo>
                        <a:pt x="296" y="90"/>
                        <a:pt x="291" y="38"/>
                        <a:pt x="301" y="25"/>
                      </a:cubicBezTo>
                      <a:cubicBezTo>
                        <a:pt x="311" y="12"/>
                        <a:pt x="332" y="14"/>
                        <a:pt x="345" y="17"/>
                      </a:cubicBezTo>
                      <a:cubicBezTo>
                        <a:pt x="358" y="20"/>
                        <a:pt x="369" y="44"/>
                        <a:pt x="381" y="41"/>
                      </a:cubicBezTo>
                      <a:cubicBezTo>
                        <a:pt x="393" y="38"/>
                        <a:pt x="404" y="2"/>
                        <a:pt x="417" y="1"/>
                      </a:cubicBezTo>
                      <a:cubicBezTo>
                        <a:pt x="430" y="0"/>
                        <a:pt x="460" y="2"/>
                        <a:pt x="461" y="37"/>
                      </a:cubicBezTo>
                      <a:cubicBezTo>
                        <a:pt x="462" y="72"/>
                        <a:pt x="441" y="151"/>
                        <a:pt x="425" y="209"/>
                      </a:cubicBezTo>
                      <a:cubicBezTo>
                        <a:pt x="409" y="267"/>
                        <a:pt x="386" y="323"/>
                        <a:pt x="365" y="385"/>
                      </a:cubicBezTo>
                      <a:cubicBezTo>
                        <a:pt x="344" y="447"/>
                        <a:pt x="320" y="525"/>
                        <a:pt x="301" y="581"/>
                      </a:cubicBezTo>
                      <a:cubicBezTo>
                        <a:pt x="282" y="637"/>
                        <a:pt x="272" y="701"/>
                        <a:pt x="253" y="721"/>
                      </a:cubicBezTo>
                      <a:cubicBezTo>
                        <a:pt x="234" y="741"/>
                        <a:pt x="212" y="720"/>
                        <a:pt x="193" y="705"/>
                      </a:cubicBezTo>
                      <a:close/>
                    </a:path>
                  </a:pathLst>
                </a:custGeom>
                <a:gradFill rotWithShape="0">
                  <a:gsLst>
                    <a:gs pos="0">
                      <a:srgbClr val="FEC4DB"/>
                    </a:gs>
                    <a:gs pos="100000">
                      <a:srgbClr val="FFE5F0"/>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98" name="Freeform 30"/>
                <p:cNvSpPr>
                  <a:spLocks/>
                </p:cNvSpPr>
                <p:nvPr/>
              </p:nvSpPr>
              <p:spPr bwMode="auto">
                <a:xfrm>
                  <a:off x="4396" y="1208"/>
                  <a:ext cx="455" cy="181"/>
                </a:xfrm>
                <a:custGeom>
                  <a:avLst/>
                  <a:gdLst>
                    <a:gd name="T0" fmla="*/ 403 w 455"/>
                    <a:gd name="T1" fmla="*/ 173 h 181"/>
                    <a:gd name="T2" fmla="*/ 259 w 455"/>
                    <a:gd name="T3" fmla="*/ 149 h 181"/>
                    <a:gd name="T4" fmla="*/ 67 w 455"/>
                    <a:gd name="T5" fmla="*/ 89 h 181"/>
                    <a:gd name="T6" fmla="*/ 7 w 455"/>
                    <a:gd name="T7" fmla="*/ 69 h 181"/>
                    <a:gd name="T8" fmla="*/ 27 w 455"/>
                    <a:gd name="T9" fmla="*/ 41 h 181"/>
                    <a:gd name="T10" fmla="*/ 63 w 455"/>
                    <a:gd name="T11" fmla="*/ 29 h 181"/>
                    <a:gd name="T12" fmla="*/ 99 w 455"/>
                    <a:gd name="T13" fmla="*/ 41 h 181"/>
                    <a:gd name="T14" fmla="*/ 99 w 455"/>
                    <a:gd name="T15" fmla="*/ 13 h 181"/>
                    <a:gd name="T16" fmla="*/ 127 w 455"/>
                    <a:gd name="T17" fmla="*/ 29 h 181"/>
                    <a:gd name="T18" fmla="*/ 175 w 455"/>
                    <a:gd name="T19" fmla="*/ 25 h 181"/>
                    <a:gd name="T20" fmla="*/ 195 w 455"/>
                    <a:gd name="T21" fmla="*/ 1 h 181"/>
                    <a:gd name="T22" fmla="*/ 243 w 455"/>
                    <a:gd name="T23" fmla="*/ 33 h 181"/>
                    <a:gd name="T24" fmla="*/ 267 w 455"/>
                    <a:gd name="T25" fmla="*/ 29 h 181"/>
                    <a:gd name="T26" fmla="*/ 307 w 455"/>
                    <a:gd name="T27" fmla="*/ 93 h 181"/>
                    <a:gd name="T28" fmla="*/ 347 w 455"/>
                    <a:gd name="T29" fmla="*/ 129 h 181"/>
                    <a:gd name="T30" fmla="*/ 447 w 455"/>
                    <a:gd name="T31" fmla="*/ 173 h 181"/>
                    <a:gd name="T32" fmla="*/ 403 w 455"/>
                    <a:gd name="T33" fmla="*/ 173 h 18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55" h="181">
                      <a:moveTo>
                        <a:pt x="403" y="173"/>
                      </a:moveTo>
                      <a:cubicBezTo>
                        <a:pt x="372" y="169"/>
                        <a:pt x="315" y="163"/>
                        <a:pt x="259" y="149"/>
                      </a:cubicBezTo>
                      <a:cubicBezTo>
                        <a:pt x="203" y="135"/>
                        <a:pt x="109" y="102"/>
                        <a:pt x="67" y="89"/>
                      </a:cubicBezTo>
                      <a:cubicBezTo>
                        <a:pt x="25" y="76"/>
                        <a:pt x="14" y="77"/>
                        <a:pt x="7" y="69"/>
                      </a:cubicBezTo>
                      <a:cubicBezTo>
                        <a:pt x="0" y="61"/>
                        <a:pt x="18" y="48"/>
                        <a:pt x="27" y="41"/>
                      </a:cubicBezTo>
                      <a:cubicBezTo>
                        <a:pt x="36" y="34"/>
                        <a:pt x="51" y="29"/>
                        <a:pt x="63" y="29"/>
                      </a:cubicBezTo>
                      <a:cubicBezTo>
                        <a:pt x="75" y="29"/>
                        <a:pt x="93" y="44"/>
                        <a:pt x="99" y="41"/>
                      </a:cubicBezTo>
                      <a:cubicBezTo>
                        <a:pt x="105" y="38"/>
                        <a:pt x="94" y="15"/>
                        <a:pt x="99" y="13"/>
                      </a:cubicBezTo>
                      <a:cubicBezTo>
                        <a:pt x="104" y="11"/>
                        <a:pt x="114" y="27"/>
                        <a:pt x="127" y="29"/>
                      </a:cubicBezTo>
                      <a:cubicBezTo>
                        <a:pt x="140" y="31"/>
                        <a:pt x="164" y="30"/>
                        <a:pt x="175" y="25"/>
                      </a:cubicBezTo>
                      <a:cubicBezTo>
                        <a:pt x="186" y="20"/>
                        <a:pt x="184" y="0"/>
                        <a:pt x="195" y="1"/>
                      </a:cubicBezTo>
                      <a:cubicBezTo>
                        <a:pt x="206" y="2"/>
                        <a:pt x="231" y="28"/>
                        <a:pt x="243" y="33"/>
                      </a:cubicBezTo>
                      <a:cubicBezTo>
                        <a:pt x="255" y="38"/>
                        <a:pt x="256" y="19"/>
                        <a:pt x="267" y="29"/>
                      </a:cubicBezTo>
                      <a:cubicBezTo>
                        <a:pt x="278" y="39"/>
                        <a:pt x="294" y="76"/>
                        <a:pt x="307" y="93"/>
                      </a:cubicBezTo>
                      <a:cubicBezTo>
                        <a:pt x="320" y="110"/>
                        <a:pt x="324" y="116"/>
                        <a:pt x="347" y="129"/>
                      </a:cubicBezTo>
                      <a:cubicBezTo>
                        <a:pt x="370" y="142"/>
                        <a:pt x="439" y="165"/>
                        <a:pt x="447" y="173"/>
                      </a:cubicBezTo>
                      <a:cubicBezTo>
                        <a:pt x="455" y="181"/>
                        <a:pt x="434" y="177"/>
                        <a:pt x="403" y="173"/>
                      </a:cubicBezTo>
                      <a:close/>
                    </a:path>
                  </a:pathLst>
                </a:custGeom>
                <a:gradFill rotWithShape="0">
                  <a:gsLst>
                    <a:gs pos="0">
                      <a:srgbClr val="FFE5F0"/>
                    </a:gs>
                    <a:gs pos="100000">
                      <a:srgbClr val="FEC4DB"/>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99" name="Freeform 31"/>
                <p:cNvSpPr>
                  <a:spLocks/>
                </p:cNvSpPr>
                <p:nvPr/>
              </p:nvSpPr>
              <p:spPr bwMode="auto">
                <a:xfrm>
                  <a:off x="4753" y="1253"/>
                  <a:ext cx="558" cy="322"/>
                </a:xfrm>
                <a:custGeom>
                  <a:avLst/>
                  <a:gdLst>
                    <a:gd name="T0" fmla="*/ 70 w 558"/>
                    <a:gd name="T1" fmla="*/ 224 h 322"/>
                    <a:gd name="T2" fmla="*/ 18 w 558"/>
                    <a:gd name="T3" fmla="*/ 176 h 322"/>
                    <a:gd name="T4" fmla="*/ 2 w 558"/>
                    <a:gd name="T5" fmla="*/ 144 h 322"/>
                    <a:gd name="T6" fmla="*/ 30 w 558"/>
                    <a:gd name="T7" fmla="*/ 120 h 322"/>
                    <a:gd name="T8" fmla="*/ 82 w 558"/>
                    <a:gd name="T9" fmla="*/ 124 h 322"/>
                    <a:gd name="T10" fmla="*/ 162 w 558"/>
                    <a:gd name="T11" fmla="*/ 156 h 322"/>
                    <a:gd name="T12" fmla="*/ 246 w 558"/>
                    <a:gd name="T13" fmla="*/ 208 h 322"/>
                    <a:gd name="T14" fmla="*/ 282 w 558"/>
                    <a:gd name="T15" fmla="*/ 224 h 322"/>
                    <a:gd name="T16" fmla="*/ 326 w 558"/>
                    <a:gd name="T17" fmla="*/ 172 h 322"/>
                    <a:gd name="T18" fmla="*/ 358 w 558"/>
                    <a:gd name="T19" fmla="*/ 120 h 322"/>
                    <a:gd name="T20" fmla="*/ 370 w 558"/>
                    <a:gd name="T21" fmla="*/ 80 h 322"/>
                    <a:gd name="T22" fmla="*/ 418 w 558"/>
                    <a:gd name="T23" fmla="*/ 52 h 322"/>
                    <a:gd name="T24" fmla="*/ 450 w 558"/>
                    <a:gd name="T25" fmla="*/ 0 h 322"/>
                    <a:gd name="T26" fmla="*/ 466 w 558"/>
                    <a:gd name="T27" fmla="*/ 52 h 322"/>
                    <a:gd name="T28" fmla="*/ 490 w 558"/>
                    <a:gd name="T29" fmla="*/ 68 h 322"/>
                    <a:gd name="T30" fmla="*/ 522 w 558"/>
                    <a:gd name="T31" fmla="*/ 116 h 322"/>
                    <a:gd name="T32" fmla="*/ 538 w 558"/>
                    <a:gd name="T33" fmla="*/ 164 h 322"/>
                    <a:gd name="T34" fmla="*/ 402 w 558"/>
                    <a:gd name="T35" fmla="*/ 176 h 322"/>
                    <a:gd name="T36" fmla="*/ 346 w 558"/>
                    <a:gd name="T37" fmla="*/ 296 h 322"/>
                    <a:gd name="T38" fmla="*/ 246 w 558"/>
                    <a:gd name="T39" fmla="*/ 312 h 322"/>
                    <a:gd name="T40" fmla="*/ 94 w 558"/>
                    <a:gd name="T41" fmla="*/ 236 h 322"/>
                    <a:gd name="T42" fmla="*/ 70 w 558"/>
                    <a:gd name="T43" fmla="*/ 224 h 32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558" h="322">
                      <a:moveTo>
                        <a:pt x="70" y="224"/>
                      </a:moveTo>
                      <a:cubicBezTo>
                        <a:pt x="57" y="214"/>
                        <a:pt x="29" y="189"/>
                        <a:pt x="18" y="176"/>
                      </a:cubicBezTo>
                      <a:cubicBezTo>
                        <a:pt x="7" y="163"/>
                        <a:pt x="0" y="153"/>
                        <a:pt x="2" y="144"/>
                      </a:cubicBezTo>
                      <a:cubicBezTo>
                        <a:pt x="4" y="135"/>
                        <a:pt x="17" y="123"/>
                        <a:pt x="30" y="120"/>
                      </a:cubicBezTo>
                      <a:cubicBezTo>
                        <a:pt x="43" y="117"/>
                        <a:pt x="60" y="118"/>
                        <a:pt x="82" y="124"/>
                      </a:cubicBezTo>
                      <a:cubicBezTo>
                        <a:pt x="104" y="130"/>
                        <a:pt x="135" y="142"/>
                        <a:pt x="162" y="156"/>
                      </a:cubicBezTo>
                      <a:cubicBezTo>
                        <a:pt x="189" y="170"/>
                        <a:pt x="226" y="197"/>
                        <a:pt x="246" y="208"/>
                      </a:cubicBezTo>
                      <a:cubicBezTo>
                        <a:pt x="266" y="219"/>
                        <a:pt x="269" y="230"/>
                        <a:pt x="282" y="224"/>
                      </a:cubicBezTo>
                      <a:cubicBezTo>
                        <a:pt x="295" y="218"/>
                        <a:pt x="313" y="189"/>
                        <a:pt x="326" y="172"/>
                      </a:cubicBezTo>
                      <a:cubicBezTo>
                        <a:pt x="339" y="155"/>
                        <a:pt x="351" y="135"/>
                        <a:pt x="358" y="120"/>
                      </a:cubicBezTo>
                      <a:cubicBezTo>
                        <a:pt x="365" y="105"/>
                        <a:pt x="360" y="91"/>
                        <a:pt x="370" y="80"/>
                      </a:cubicBezTo>
                      <a:cubicBezTo>
                        <a:pt x="380" y="69"/>
                        <a:pt x="405" y="65"/>
                        <a:pt x="418" y="52"/>
                      </a:cubicBezTo>
                      <a:cubicBezTo>
                        <a:pt x="431" y="39"/>
                        <a:pt x="442" y="0"/>
                        <a:pt x="450" y="0"/>
                      </a:cubicBezTo>
                      <a:cubicBezTo>
                        <a:pt x="458" y="0"/>
                        <a:pt x="459" y="41"/>
                        <a:pt x="466" y="52"/>
                      </a:cubicBezTo>
                      <a:cubicBezTo>
                        <a:pt x="473" y="63"/>
                        <a:pt x="481" y="57"/>
                        <a:pt x="490" y="68"/>
                      </a:cubicBezTo>
                      <a:cubicBezTo>
                        <a:pt x="499" y="79"/>
                        <a:pt x="514" y="100"/>
                        <a:pt x="522" y="116"/>
                      </a:cubicBezTo>
                      <a:cubicBezTo>
                        <a:pt x="530" y="132"/>
                        <a:pt x="558" y="154"/>
                        <a:pt x="538" y="164"/>
                      </a:cubicBezTo>
                      <a:cubicBezTo>
                        <a:pt x="518" y="174"/>
                        <a:pt x="434" y="154"/>
                        <a:pt x="402" y="176"/>
                      </a:cubicBezTo>
                      <a:cubicBezTo>
                        <a:pt x="370" y="198"/>
                        <a:pt x="372" y="273"/>
                        <a:pt x="346" y="296"/>
                      </a:cubicBezTo>
                      <a:cubicBezTo>
                        <a:pt x="320" y="319"/>
                        <a:pt x="288" y="322"/>
                        <a:pt x="246" y="312"/>
                      </a:cubicBezTo>
                      <a:cubicBezTo>
                        <a:pt x="204" y="302"/>
                        <a:pt x="124" y="251"/>
                        <a:pt x="94" y="236"/>
                      </a:cubicBezTo>
                      <a:cubicBezTo>
                        <a:pt x="64" y="221"/>
                        <a:pt x="83" y="234"/>
                        <a:pt x="70" y="224"/>
                      </a:cubicBezTo>
                      <a:close/>
                    </a:path>
                  </a:pathLst>
                </a:custGeom>
                <a:gradFill rotWithShape="0">
                  <a:gsLst>
                    <a:gs pos="0">
                      <a:srgbClr val="FFE5F0"/>
                    </a:gs>
                    <a:gs pos="100000">
                      <a:srgbClr val="D0DEC0"/>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00" name="Freeform 32"/>
                <p:cNvSpPr>
                  <a:spLocks/>
                </p:cNvSpPr>
                <p:nvPr/>
              </p:nvSpPr>
              <p:spPr bwMode="auto">
                <a:xfrm>
                  <a:off x="4782" y="1322"/>
                  <a:ext cx="580" cy="846"/>
                </a:xfrm>
                <a:custGeom>
                  <a:avLst/>
                  <a:gdLst>
                    <a:gd name="T0" fmla="*/ 297 w 580"/>
                    <a:gd name="T1" fmla="*/ 835 h 846"/>
                    <a:gd name="T2" fmla="*/ 237 w 580"/>
                    <a:gd name="T3" fmla="*/ 787 h 846"/>
                    <a:gd name="T4" fmla="*/ 197 w 580"/>
                    <a:gd name="T5" fmla="*/ 695 h 846"/>
                    <a:gd name="T6" fmla="*/ 161 w 580"/>
                    <a:gd name="T7" fmla="*/ 527 h 846"/>
                    <a:gd name="T8" fmla="*/ 121 w 580"/>
                    <a:gd name="T9" fmla="*/ 347 h 846"/>
                    <a:gd name="T10" fmla="*/ 69 w 580"/>
                    <a:gd name="T11" fmla="*/ 219 h 846"/>
                    <a:gd name="T12" fmla="*/ 17 w 580"/>
                    <a:gd name="T13" fmla="*/ 111 h 846"/>
                    <a:gd name="T14" fmla="*/ 5 w 580"/>
                    <a:gd name="T15" fmla="*/ 79 h 846"/>
                    <a:gd name="T16" fmla="*/ 49 w 580"/>
                    <a:gd name="T17" fmla="*/ 71 h 846"/>
                    <a:gd name="T18" fmla="*/ 153 w 580"/>
                    <a:gd name="T19" fmla="*/ 115 h 846"/>
                    <a:gd name="T20" fmla="*/ 257 w 580"/>
                    <a:gd name="T21" fmla="*/ 183 h 846"/>
                    <a:gd name="T22" fmla="*/ 257 w 580"/>
                    <a:gd name="T23" fmla="*/ 215 h 846"/>
                    <a:gd name="T24" fmla="*/ 281 w 580"/>
                    <a:gd name="T25" fmla="*/ 203 h 846"/>
                    <a:gd name="T26" fmla="*/ 269 w 580"/>
                    <a:gd name="T27" fmla="*/ 159 h 846"/>
                    <a:gd name="T28" fmla="*/ 341 w 580"/>
                    <a:gd name="T29" fmla="*/ 71 h 846"/>
                    <a:gd name="T30" fmla="*/ 413 w 580"/>
                    <a:gd name="T31" fmla="*/ 15 h 846"/>
                    <a:gd name="T32" fmla="*/ 445 w 580"/>
                    <a:gd name="T33" fmla="*/ 11 h 846"/>
                    <a:gd name="T34" fmla="*/ 521 w 580"/>
                    <a:gd name="T35" fmla="*/ 83 h 846"/>
                    <a:gd name="T36" fmla="*/ 557 w 580"/>
                    <a:gd name="T37" fmla="*/ 107 h 846"/>
                    <a:gd name="T38" fmla="*/ 569 w 580"/>
                    <a:gd name="T39" fmla="*/ 251 h 846"/>
                    <a:gd name="T40" fmla="*/ 573 w 580"/>
                    <a:gd name="T41" fmla="*/ 439 h 846"/>
                    <a:gd name="T42" fmla="*/ 573 w 580"/>
                    <a:gd name="T43" fmla="*/ 599 h 846"/>
                    <a:gd name="T44" fmla="*/ 533 w 580"/>
                    <a:gd name="T45" fmla="*/ 743 h 846"/>
                    <a:gd name="T46" fmla="*/ 441 w 580"/>
                    <a:gd name="T47" fmla="*/ 831 h 846"/>
                    <a:gd name="T48" fmla="*/ 297 w 580"/>
                    <a:gd name="T49" fmla="*/ 835 h 84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80" h="846">
                      <a:moveTo>
                        <a:pt x="297" y="835"/>
                      </a:moveTo>
                      <a:cubicBezTo>
                        <a:pt x="263" y="828"/>
                        <a:pt x="254" y="810"/>
                        <a:pt x="237" y="787"/>
                      </a:cubicBezTo>
                      <a:cubicBezTo>
                        <a:pt x="220" y="764"/>
                        <a:pt x="210" y="738"/>
                        <a:pt x="197" y="695"/>
                      </a:cubicBezTo>
                      <a:cubicBezTo>
                        <a:pt x="184" y="652"/>
                        <a:pt x="174" y="585"/>
                        <a:pt x="161" y="527"/>
                      </a:cubicBezTo>
                      <a:cubicBezTo>
                        <a:pt x="148" y="469"/>
                        <a:pt x="136" y="398"/>
                        <a:pt x="121" y="347"/>
                      </a:cubicBezTo>
                      <a:cubicBezTo>
                        <a:pt x="106" y="296"/>
                        <a:pt x="86" y="258"/>
                        <a:pt x="69" y="219"/>
                      </a:cubicBezTo>
                      <a:cubicBezTo>
                        <a:pt x="52" y="180"/>
                        <a:pt x="28" y="134"/>
                        <a:pt x="17" y="111"/>
                      </a:cubicBezTo>
                      <a:cubicBezTo>
                        <a:pt x="6" y="88"/>
                        <a:pt x="0" y="86"/>
                        <a:pt x="5" y="79"/>
                      </a:cubicBezTo>
                      <a:cubicBezTo>
                        <a:pt x="10" y="72"/>
                        <a:pt x="24" y="65"/>
                        <a:pt x="49" y="71"/>
                      </a:cubicBezTo>
                      <a:cubicBezTo>
                        <a:pt x="74" y="77"/>
                        <a:pt x="118" y="96"/>
                        <a:pt x="153" y="115"/>
                      </a:cubicBezTo>
                      <a:cubicBezTo>
                        <a:pt x="188" y="134"/>
                        <a:pt x="240" y="166"/>
                        <a:pt x="257" y="183"/>
                      </a:cubicBezTo>
                      <a:cubicBezTo>
                        <a:pt x="274" y="200"/>
                        <a:pt x="253" y="212"/>
                        <a:pt x="257" y="215"/>
                      </a:cubicBezTo>
                      <a:cubicBezTo>
                        <a:pt x="261" y="218"/>
                        <a:pt x="279" y="212"/>
                        <a:pt x="281" y="203"/>
                      </a:cubicBezTo>
                      <a:cubicBezTo>
                        <a:pt x="283" y="194"/>
                        <a:pt x="259" y="181"/>
                        <a:pt x="269" y="159"/>
                      </a:cubicBezTo>
                      <a:cubicBezTo>
                        <a:pt x="279" y="137"/>
                        <a:pt x="317" y="95"/>
                        <a:pt x="341" y="71"/>
                      </a:cubicBezTo>
                      <a:cubicBezTo>
                        <a:pt x="365" y="47"/>
                        <a:pt x="396" y="25"/>
                        <a:pt x="413" y="15"/>
                      </a:cubicBezTo>
                      <a:cubicBezTo>
                        <a:pt x="430" y="5"/>
                        <a:pt x="427" y="0"/>
                        <a:pt x="445" y="11"/>
                      </a:cubicBezTo>
                      <a:cubicBezTo>
                        <a:pt x="463" y="22"/>
                        <a:pt x="502" y="67"/>
                        <a:pt x="521" y="83"/>
                      </a:cubicBezTo>
                      <a:cubicBezTo>
                        <a:pt x="540" y="99"/>
                        <a:pt x="549" y="79"/>
                        <a:pt x="557" y="107"/>
                      </a:cubicBezTo>
                      <a:cubicBezTo>
                        <a:pt x="565" y="135"/>
                        <a:pt x="566" y="196"/>
                        <a:pt x="569" y="251"/>
                      </a:cubicBezTo>
                      <a:cubicBezTo>
                        <a:pt x="572" y="306"/>
                        <a:pt x="572" y="381"/>
                        <a:pt x="573" y="439"/>
                      </a:cubicBezTo>
                      <a:cubicBezTo>
                        <a:pt x="574" y="497"/>
                        <a:pt x="580" y="548"/>
                        <a:pt x="573" y="599"/>
                      </a:cubicBezTo>
                      <a:cubicBezTo>
                        <a:pt x="566" y="650"/>
                        <a:pt x="555" y="704"/>
                        <a:pt x="533" y="743"/>
                      </a:cubicBezTo>
                      <a:cubicBezTo>
                        <a:pt x="511" y="782"/>
                        <a:pt x="478" y="816"/>
                        <a:pt x="441" y="831"/>
                      </a:cubicBezTo>
                      <a:cubicBezTo>
                        <a:pt x="404" y="846"/>
                        <a:pt x="331" y="842"/>
                        <a:pt x="297" y="835"/>
                      </a:cubicBezTo>
                      <a:close/>
                    </a:path>
                  </a:pathLst>
                </a:custGeom>
                <a:gradFill rotWithShape="0">
                  <a:gsLst>
                    <a:gs pos="0">
                      <a:srgbClr val="596B66"/>
                    </a:gs>
                    <a:gs pos="50000">
                      <a:srgbClr val="A1BD7F"/>
                    </a:gs>
                    <a:gs pos="100000">
                      <a:srgbClr val="596B66"/>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01" name="Freeform 33"/>
                <p:cNvSpPr>
                  <a:spLocks/>
                </p:cNvSpPr>
                <p:nvPr/>
              </p:nvSpPr>
              <p:spPr bwMode="auto">
                <a:xfrm>
                  <a:off x="5016" y="1902"/>
                  <a:ext cx="282" cy="374"/>
                </a:xfrm>
                <a:custGeom>
                  <a:avLst/>
                  <a:gdLst>
                    <a:gd name="T0" fmla="*/ 111 w 282"/>
                    <a:gd name="T1" fmla="*/ 343 h 374"/>
                    <a:gd name="T2" fmla="*/ 51 w 282"/>
                    <a:gd name="T3" fmla="*/ 271 h 374"/>
                    <a:gd name="T4" fmla="*/ 11 w 282"/>
                    <a:gd name="T5" fmla="*/ 219 h 374"/>
                    <a:gd name="T6" fmla="*/ 11 w 282"/>
                    <a:gd name="T7" fmla="*/ 123 h 374"/>
                    <a:gd name="T8" fmla="*/ 79 w 282"/>
                    <a:gd name="T9" fmla="*/ 79 h 374"/>
                    <a:gd name="T10" fmla="*/ 151 w 282"/>
                    <a:gd name="T11" fmla="*/ 39 h 374"/>
                    <a:gd name="T12" fmla="*/ 183 w 282"/>
                    <a:gd name="T13" fmla="*/ 3 h 374"/>
                    <a:gd name="T14" fmla="*/ 231 w 282"/>
                    <a:gd name="T15" fmla="*/ 55 h 374"/>
                    <a:gd name="T16" fmla="*/ 275 w 282"/>
                    <a:gd name="T17" fmla="*/ 87 h 374"/>
                    <a:gd name="T18" fmla="*/ 271 w 282"/>
                    <a:gd name="T19" fmla="*/ 191 h 374"/>
                    <a:gd name="T20" fmla="*/ 227 w 282"/>
                    <a:gd name="T21" fmla="*/ 295 h 374"/>
                    <a:gd name="T22" fmla="*/ 171 w 282"/>
                    <a:gd name="T23" fmla="*/ 367 h 374"/>
                    <a:gd name="T24" fmla="*/ 111 w 282"/>
                    <a:gd name="T25" fmla="*/ 343 h 37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82" h="374">
                      <a:moveTo>
                        <a:pt x="111" y="343"/>
                      </a:moveTo>
                      <a:cubicBezTo>
                        <a:pt x="91" y="327"/>
                        <a:pt x="68" y="292"/>
                        <a:pt x="51" y="271"/>
                      </a:cubicBezTo>
                      <a:cubicBezTo>
                        <a:pt x="34" y="250"/>
                        <a:pt x="18" y="244"/>
                        <a:pt x="11" y="219"/>
                      </a:cubicBezTo>
                      <a:cubicBezTo>
                        <a:pt x="4" y="194"/>
                        <a:pt x="0" y="146"/>
                        <a:pt x="11" y="123"/>
                      </a:cubicBezTo>
                      <a:cubicBezTo>
                        <a:pt x="22" y="100"/>
                        <a:pt x="56" y="93"/>
                        <a:pt x="79" y="79"/>
                      </a:cubicBezTo>
                      <a:cubicBezTo>
                        <a:pt x="102" y="65"/>
                        <a:pt x="134" y="52"/>
                        <a:pt x="151" y="39"/>
                      </a:cubicBezTo>
                      <a:cubicBezTo>
                        <a:pt x="168" y="26"/>
                        <a:pt x="170" y="0"/>
                        <a:pt x="183" y="3"/>
                      </a:cubicBezTo>
                      <a:cubicBezTo>
                        <a:pt x="196" y="6"/>
                        <a:pt x="216" y="41"/>
                        <a:pt x="231" y="55"/>
                      </a:cubicBezTo>
                      <a:cubicBezTo>
                        <a:pt x="246" y="69"/>
                        <a:pt x="268" y="64"/>
                        <a:pt x="275" y="87"/>
                      </a:cubicBezTo>
                      <a:cubicBezTo>
                        <a:pt x="282" y="110"/>
                        <a:pt x="279" y="156"/>
                        <a:pt x="271" y="191"/>
                      </a:cubicBezTo>
                      <a:cubicBezTo>
                        <a:pt x="263" y="226"/>
                        <a:pt x="244" y="266"/>
                        <a:pt x="227" y="295"/>
                      </a:cubicBezTo>
                      <a:cubicBezTo>
                        <a:pt x="210" y="324"/>
                        <a:pt x="190" y="360"/>
                        <a:pt x="171" y="367"/>
                      </a:cubicBezTo>
                      <a:cubicBezTo>
                        <a:pt x="152" y="374"/>
                        <a:pt x="131" y="359"/>
                        <a:pt x="111" y="343"/>
                      </a:cubicBezTo>
                      <a:close/>
                    </a:path>
                  </a:pathLst>
                </a:custGeom>
                <a:gradFill rotWithShape="0">
                  <a:gsLst>
                    <a:gs pos="0">
                      <a:srgbClr val="596B66"/>
                    </a:gs>
                    <a:gs pos="50000">
                      <a:srgbClr val="A1BD7F"/>
                    </a:gs>
                    <a:gs pos="100000">
                      <a:srgbClr val="596B66"/>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02" name="Group 34"/>
                <p:cNvGrpSpPr>
                  <a:grpSpLocks/>
                </p:cNvGrpSpPr>
                <p:nvPr/>
              </p:nvGrpSpPr>
              <p:grpSpPr bwMode="auto">
                <a:xfrm>
                  <a:off x="4701" y="2107"/>
                  <a:ext cx="801" cy="1918"/>
                  <a:chOff x="4701" y="2107"/>
                  <a:chExt cx="801" cy="1918"/>
                </a:xfrm>
              </p:grpSpPr>
              <p:sp>
                <p:nvSpPr>
                  <p:cNvPr id="1103" name="Freeform 35"/>
                  <p:cNvSpPr>
                    <a:spLocks/>
                  </p:cNvSpPr>
                  <p:nvPr/>
                </p:nvSpPr>
                <p:spPr bwMode="auto">
                  <a:xfrm>
                    <a:off x="5102" y="2107"/>
                    <a:ext cx="172" cy="815"/>
                  </a:xfrm>
                  <a:custGeom>
                    <a:avLst/>
                    <a:gdLst>
                      <a:gd name="T0" fmla="*/ 57 w 172"/>
                      <a:gd name="T1" fmla="*/ 610 h 815"/>
                      <a:gd name="T2" fmla="*/ 49 w 172"/>
                      <a:gd name="T3" fmla="*/ 410 h 815"/>
                      <a:gd name="T4" fmla="*/ 29 w 172"/>
                      <a:gd name="T5" fmla="*/ 210 h 815"/>
                      <a:gd name="T6" fmla="*/ 13 w 172"/>
                      <a:gd name="T7" fmla="*/ 114 h 815"/>
                      <a:gd name="T8" fmla="*/ 9 w 172"/>
                      <a:gd name="T9" fmla="*/ 66 h 815"/>
                      <a:gd name="T10" fmla="*/ 65 w 172"/>
                      <a:gd name="T11" fmla="*/ 106 h 815"/>
                      <a:gd name="T12" fmla="*/ 125 w 172"/>
                      <a:gd name="T13" fmla="*/ 18 h 815"/>
                      <a:gd name="T14" fmla="*/ 169 w 172"/>
                      <a:gd name="T15" fmla="*/ 26 h 815"/>
                      <a:gd name="T16" fmla="*/ 141 w 172"/>
                      <a:gd name="T17" fmla="*/ 174 h 815"/>
                      <a:gd name="T18" fmla="*/ 149 w 172"/>
                      <a:gd name="T19" fmla="*/ 410 h 815"/>
                      <a:gd name="T20" fmla="*/ 157 w 172"/>
                      <a:gd name="T21" fmla="*/ 554 h 815"/>
                      <a:gd name="T22" fmla="*/ 141 w 172"/>
                      <a:gd name="T23" fmla="*/ 734 h 815"/>
                      <a:gd name="T24" fmla="*/ 69 w 172"/>
                      <a:gd name="T25" fmla="*/ 790 h 815"/>
                      <a:gd name="T26" fmla="*/ 65 w 172"/>
                      <a:gd name="T27" fmla="*/ 582 h 81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72" h="815">
                        <a:moveTo>
                          <a:pt x="57" y="610"/>
                        </a:moveTo>
                        <a:cubicBezTo>
                          <a:pt x="55" y="543"/>
                          <a:pt x="54" y="477"/>
                          <a:pt x="49" y="410"/>
                        </a:cubicBezTo>
                        <a:cubicBezTo>
                          <a:pt x="44" y="343"/>
                          <a:pt x="35" y="259"/>
                          <a:pt x="29" y="210"/>
                        </a:cubicBezTo>
                        <a:cubicBezTo>
                          <a:pt x="23" y="161"/>
                          <a:pt x="16" y="138"/>
                          <a:pt x="13" y="114"/>
                        </a:cubicBezTo>
                        <a:cubicBezTo>
                          <a:pt x="10" y="90"/>
                          <a:pt x="0" y="67"/>
                          <a:pt x="9" y="66"/>
                        </a:cubicBezTo>
                        <a:cubicBezTo>
                          <a:pt x="18" y="65"/>
                          <a:pt x="46" y="114"/>
                          <a:pt x="65" y="106"/>
                        </a:cubicBezTo>
                        <a:cubicBezTo>
                          <a:pt x="84" y="98"/>
                          <a:pt x="108" y="31"/>
                          <a:pt x="125" y="18"/>
                        </a:cubicBezTo>
                        <a:cubicBezTo>
                          <a:pt x="142" y="5"/>
                          <a:pt x="166" y="0"/>
                          <a:pt x="169" y="26"/>
                        </a:cubicBezTo>
                        <a:cubicBezTo>
                          <a:pt x="172" y="52"/>
                          <a:pt x="144" y="110"/>
                          <a:pt x="141" y="174"/>
                        </a:cubicBezTo>
                        <a:cubicBezTo>
                          <a:pt x="138" y="238"/>
                          <a:pt x="146" y="347"/>
                          <a:pt x="149" y="410"/>
                        </a:cubicBezTo>
                        <a:cubicBezTo>
                          <a:pt x="152" y="473"/>
                          <a:pt x="158" y="500"/>
                          <a:pt x="157" y="554"/>
                        </a:cubicBezTo>
                        <a:cubicBezTo>
                          <a:pt x="156" y="608"/>
                          <a:pt x="156" y="695"/>
                          <a:pt x="141" y="734"/>
                        </a:cubicBezTo>
                        <a:cubicBezTo>
                          <a:pt x="126" y="773"/>
                          <a:pt x="82" y="815"/>
                          <a:pt x="69" y="790"/>
                        </a:cubicBezTo>
                        <a:cubicBezTo>
                          <a:pt x="56" y="765"/>
                          <a:pt x="68" y="620"/>
                          <a:pt x="65" y="582"/>
                        </a:cubicBezTo>
                      </a:path>
                    </a:pathLst>
                  </a:custGeom>
                  <a:gradFill rotWithShape="0">
                    <a:gsLst>
                      <a:gs pos="0">
                        <a:srgbClr val="596B66"/>
                      </a:gs>
                      <a:gs pos="100000">
                        <a:srgbClr val="29322F"/>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04" name="Freeform 36"/>
                  <p:cNvSpPr>
                    <a:spLocks/>
                  </p:cNvSpPr>
                  <p:nvPr/>
                </p:nvSpPr>
                <p:spPr bwMode="auto">
                  <a:xfrm>
                    <a:off x="4983" y="2220"/>
                    <a:ext cx="519" cy="705"/>
                  </a:xfrm>
                  <a:custGeom>
                    <a:avLst/>
                    <a:gdLst>
                      <a:gd name="T0" fmla="*/ 252 w 519"/>
                      <a:gd name="T1" fmla="*/ 605 h 705"/>
                      <a:gd name="T2" fmla="*/ 272 w 519"/>
                      <a:gd name="T3" fmla="*/ 521 h 705"/>
                      <a:gd name="T4" fmla="*/ 336 w 519"/>
                      <a:gd name="T5" fmla="*/ 453 h 705"/>
                      <a:gd name="T6" fmla="*/ 404 w 519"/>
                      <a:gd name="T7" fmla="*/ 365 h 705"/>
                      <a:gd name="T8" fmla="*/ 472 w 519"/>
                      <a:gd name="T9" fmla="*/ 277 h 705"/>
                      <a:gd name="T10" fmla="*/ 500 w 519"/>
                      <a:gd name="T11" fmla="*/ 141 h 705"/>
                      <a:gd name="T12" fmla="*/ 496 w 519"/>
                      <a:gd name="T13" fmla="*/ 97 h 705"/>
                      <a:gd name="T14" fmla="*/ 512 w 519"/>
                      <a:gd name="T15" fmla="*/ 261 h 705"/>
                      <a:gd name="T16" fmla="*/ 456 w 519"/>
                      <a:gd name="T17" fmla="*/ 373 h 705"/>
                      <a:gd name="T18" fmla="*/ 368 w 519"/>
                      <a:gd name="T19" fmla="*/ 465 h 705"/>
                      <a:gd name="T20" fmla="*/ 316 w 519"/>
                      <a:gd name="T21" fmla="*/ 581 h 705"/>
                      <a:gd name="T22" fmla="*/ 308 w 519"/>
                      <a:gd name="T23" fmla="*/ 665 h 705"/>
                      <a:gd name="T24" fmla="*/ 264 w 519"/>
                      <a:gd name="T25" fmla="*/ 705 h 705"/>
                      <a:gd name="T26" fmla="*/ 232 w 519"/>
                      <a:gd name="T27" fmla="*/ 665 h 705"/>
                      <a:gd name="T28" fmla="*/ 192 w 519"/>
                      <a:gd name="T29" fmla="*/ 701 h 705"/>
                      <a:gd name="T30" fmla="*/ 148 w 519"/>
                      <a:gd name="T31" fmla="*/ 669 h 705"/>
                      <a:gd name="T32" fmla="*/ 128 w 519"/>
                      <a:gd name="T33" fmla="*/ 529 h 705"/>
                      <a:gd name="T34" fmla="*/ 84 w 519"/>
                      <a:gd name="T35" fmla="*/ 393 h 705"/>
                      <a:gd name="T36" fmla="*/ 16 w 519"/>
                      <a:gd name="T37" fmla="*/ 277 h 705"/>
                      <a:gd name="T38" fmla="*/ 4 w 519"/>
                      <a:gd name="T39" fmla="*/ 93 h 705"/>
                      <a:gd name="T40" fmla="*/ 40 w 519"/>
                      <a:gd name="T41" fmla="*/ 13 h 705"/>
                      <a:gd name="T42" fmla="*/ 28 w 519"/>
                      <a:gd name="T43" fmla="*/ 169 h 705"/>
                      <a:gd name="T44" fmla="*/ 92 w 519"/>
                      <a:gd name="T45" fmla="*/ 321 h 705"/>
                      <a:gd name="T46" fmla="*/ 172 w 519"/>
                      <a:gd name="T47" fmla="*/ 417 h 705"/>
                      <a:gd name="T48" fmla="*/ 216 w 519"/>
                      <a:gd name="T49" fmla="*/ 565 h 705"/>
                      <a:gd name="T50" fmla="*/ 252 w 519"/>
                      <a:gd name="T51" fmla="*/ 605 h 70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19" h="705">
                        <a:moveTo>
                          <a:pt x="252" y="605"/>
                        </a:moveTo>
                        <a:cubicBezTo>
                          <a:pt x="261" y="598"/>
                          <a:pt x="258" y="546"/>
                          <a:pt x="272" y="521"/>
                        </a:cubicBezTo>
                        <a:cubicBezTo>
                          <a:pt x="286" y="496"/>
                          <a:pt x="314" y="479"/>
                          <a:pt x="336" y="453"/>
                        </a:cubicBezTo>
                        <a:cubicBezTo>
                          <a:pt x="358" y="427"/>
                          <a:pt x="381" y="394"/>
                          <a:pt x="404" y="365"/>
                        </a:cubicBezTo>
                        <a:cubicBezTo>
                          <a:pt x="427" y="336"/>
                          <a:pt x="456" y="314"/>
                          <a:pt x="472" y="277"/>
                        </a:cubicBezTo>
                        <a:cubicBezTo>
                          <a:pt x="488" y="240"/>
                          <a:pt x="496" y="171"/>
                          <a:pt x="500" y="141"/>
                        </a:cubicBezTo>
                        <a:cubicBezTo>
                          <a:pt x="504" y="111"/>
                          <a:pt x="494" y="77"/>
                          <a:pt x="496" y="97"/>
                        </a:cubicBezTo>
                        <a:cubicBezTo>
                          <a:pt x="498" y="117"/>
                          <a:pt x="519" y="215"/>
                          <a:pt x="512" y="261"/>
                        </a:cubicBezTo>
                        <a:cubicBezTo>
                          <a:pt x="505" y="307"/>
                          <a:pt x="480" y="339"/>
                          <a:pt x="456" y="373"/>
                        </a:cubicBezTo>
                        <a:cubicBezTo>
                          <a:pt x="432" y="407"/>
                          <a:pt x="391" y="430"/>
                          <a:pt x="368" y="465"/>
                        </a:cubicBezTo>
                        <a:cubicBezTo>
                          <a:pt x="345" y="500"/>
                          <a:pt x="326" y="548"/>
                          <a:pt x="316" y="581"/>
                        </a:cubicBezTo>
                        <a:cubicBezTo>
                          <a:pt x="306" y="614"/>
                          <a:pt x="317" y="644"/>
                          <a:pt x="308" y="665"/>
                        </a:cubicBezTo>
                        <a:cubicBezTo>
                          <a:pt x="299" y="686"/>
                          <a:pt x="277" y="705"/>
                          <a:pt x="264" y="705"/>
                        </a:cubicBezTo>
                        <a:cubicBezTo>
                          <a:pt x="251" y="705"/>
                          <a:pt x="244" y="666"/>
                          <a:pt x="232" y="665"/>
                        </a:cubicBezTo>
                        <a:cubicBezTo>
                          <a:pt x="220" y="664"/>
                          <a:pt x="206" y="700"/>
                          <a:pt x="192" y="701"/>
                        </a:cubicBezTo>
                        <a:cubicBezTo>
                          <a:pt x="178" y="702"/>
                          <a:pt x="159" y="698"/>
                          <a:pt x="148" y="669"/>
                        </a:cubicBezTo>
                        <a:cubicBezTo>
                          <a:pt x="137" y="640"/>
                          <a:pt x="139" y="575"/>
                          <a:pt x="128" y="529"/>
                        </a:cubicBezTo>
                        <a:cubicBezTo>
                          <a:pt x="117" y="483"/>
                          <a:pt x="103" y="435"/>
                          <a:pt x="84" y="393"/>
                        </a:cubicBezTo>
                        <a:cubicBezTo>
                          <a:pt x="65" y="351"/>
                          <a:pt x="29" y="327"/>
                          <a:pt x="16" y="277"/>
                        </a:cubicBezTo>
                        <a:cubicBezTo>
                          <a:pt x="3" y="227"/>
                          <a:pt x="0" y="137"/>
                          <a:pt x="4" y="93"/>
                        </a:cubicBezTo>
                        <a:cubicBezTo>
                          <a:pt x="8" y="49"/>
                          <a:pt x="36" y="0"/>
                          <a:pt x="40" y="13"/>
                        </a:cubicBezTo>
                        <a:cubicBezTo>
                          <a:pt x="44" y="26"/>
                          <a:pt x="19" y="118"/>
                          <a:pt x="28" y="169"/>
                        </a:cubicBezTo>
                        <a:cubicBezTo>
                          <a:pt x="37" y="220"/>
                          <a:pt x="68" y="280"/>
                          <a:pt x="92" y="321"/>
                        </a:cubicBezTo>
                        <a:cubicBezTo>
                          <a:pt x="116" y="362"/>
                          <a:pt x="151" y="376"/>
                          <a:pt x="172" y="417"/>
                        </a:cubicBezTo>
                        <a:cubicBezTo>
                          <a:pt x="193" y="458"/>
                          <a:pt x="202" y="535"/>
                          <a:pt x="216" y="565"/>
                        </a:cubicBezTo>
                        <a:cubicBezTo>
                          <a:pt x="230" y="595"/>
                          <a:pt x="243" y="612"/>
                          <a:pt x="252" y="605"/>
                        </a:cubicBezTo>
                        <a:close/>
                      </a:path>
                    </a:pathLst>
                  </a:custGeom>
                  <a:gradFill rotWithShape="0">
                    <a:gsLst>
                      <a:gs pos="0">
                        <a:srgbClr val="596B66"/>
                      </a:gs>
                      <a:gs pos="100000">
                        <a:srgbClr val="36413E"/>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05" name="Freeform 37"/>
                  <p:cNvSpPr>
                    <a:spLocks/>
                  </p:cNvSpPr>
                  <p:nvPr/>
                </p:nvSpPr>
                <p:spPr bwMode="auto">
                  <a:xfrm>
                    <a:off x="4701" y="2881"/>
                    <a:ext cx="565" cy="1144"/>
                  </a:xfrm>
                  <a:custGeom>
                    <a:avLst/>
                    <a:gdLst>
                      <a:gd name="T0" fmla="*/ 342 w 565"/>
                      <a:gd name="T1" fmla="*/ 1128 h 1144"/>
                      <a:gd name="T2" fmla="*/ 414 w 565"/>
                      <a:gd name="T3" fmla="*/ 1060 h 1144"/>
                      <a:gd name="T4" fmla="*/ 414 w 565"/>
                      <a:gd name="T5" fmla="*/ 964 h 1144"/>
                      <a:gd name="T6" fmla="*/ 458 w 565"/>
                      <a:gd name="T7" fmla="*/ 820 h 1144"/>
                      <a:gd name="T8" fmla="*/ 522 w 565"/>
                      <a:gd name="T9" fmla="*/ 672 h 1144"/>
                      <a:gd name="T10" fmla="*/ 546 w 565"/>
                      <a:gd name="T11" fmla="*/ 532 h 1144"/>
                      <a:gd name="T12" fmla="*/ 514 w 565"/>
                      <a:gd name="T13" fmla="*/ 420 h 1144"/>
                      <a:gd name="T14" fmla="*/ 514 w 565"/>
                      <a:gd name="T15" fmla="*/ 480 h 1144"/>
                      <a:gd name="T16" fmla="*/ 506 w 565"/>
                      <a:gd name="T17" fmla="*/ 600 h 1144"/>
                      <a:gd name="T18" fmla="*/ 442 w 565"/>
                      <a:gd name="T19" fmla="*/ 776 h 1144"/>
                      <a:gd name="T20" fmla="*/ 406 w 565"/>
                      <a:gd name="T21" fmla="*/ 864 h 1144"/>
                      <a:gd name="T22" fmla="*/ 434 w 565"/>
                      <a:gd name="T23" fmla="*/ 672 h 1144"/>
                      <a:gd name="T24" fmla="*/ 466 w 565"/>
                      <a:gd name="T25" fmla="*/ 472 h 1144"/>
                      <a:gd name="T26" fmla="*/ 502 w 565"/>
                      <a:gd name="T27" fmla="*/ 256 h 1144"/>
                      <a:gd name="T28" fmla="*/ 538 w 565"/>
                      <a:gd name="T29" fmla="*/ 80 h 1144"/>
                      <a:gd name="T30" fmla="*/ 558 w 565"/>
                      <a:gd name="T31" fmla="*/ 56 h 1144"/>
                      <a:gd name="T32" fmla="*/ 498 w 565"/>
                      <a:gd name="T33" fmla="*/ 24 h 1144"/>
                      <a:gd name="T34" fmla="*/ 446 w 565"/>
                      <a:gd name="T35" fmla="*/ 16 h 1144"/>
                      <a:gd name="T36" fmla="*/ 446 w 565"/>
                      <a:gd name="T37" fmla="*/ 120 h 1144"/>
                      <a:gd name="T38" fmla="*/ 418 w 565"/>
                      <a:gd name="T39" fmla="*/ 316 h 1144"/>
                      <a:gd name="T40" fmla="*/ 366 w 565"/>
                      <a:gd name="T41" fmla="*/ 644 h 1144"/>
                      <a:gd name="T42" fmla="*/ 322 w 565"/>
                      <a:gd name="T43" fmla="*/ 872 h 1144"/>
                      <a:gd name="T44" fmla="*/ 306 w 565"/>
                      <a:gd name="T45" fmla="*/ 1000 h 1144"/>
                      <a:gd name="T46" fmla="*/ 234 w 565"/>
                      <a:gd name="T47" fmla="*/ 872 h 1144"/>
                      <a:gd name="T48" fmla="*/ 134 w 565"/>
                      <a:gd name="T49" fmla="*/ 748 h 1144"/>
                      <a:gd name="T50" fmla="*/ 66 w 565"/>
                      <a:gd name="T51" fmla="*/ 636 h 1144"/>
                      <a:gd name="T52" fmla="*/ 26 w 565"/>
                      <a:gd name="T53" fmla="*/ 512 h 1144"/>
                      <a:gd name="T54" fmla="*/ 18 w 565"/>
                      <a:gd name="T55" fmla="*/ 452 h 1144"/>
                      <a:gd name="T56" fmla="*/ 6 w 565"/>
                      <a:gd name="T57" fmla="*/ 552 h 1144"/>
                      <a:gd name="T58" fmla="*/ 54 w 565"/>
                      <a:gd name="T59" fmla="*/ 688 h 1144"/>
                      <a:gd name="T60" fmla="*/ 154 w 565"/>
                      <a:gd name="T61" fmla="*/ 844 h 1144"/>
                      <a:gd name="T62" fmla="*/ 190 w 565"/>
                      <a:gd name="T63" fmla="*/ 968 h 1144"/>
                      <a:gd name="T64" fmla="*/ 174 w 565"/>
                      <a:gd name="T65" fmla="*/ 1076 h 1144"/>
                      <a:gd name="T66" fmla="*/ 222 w 565"/>
                      <a:gd name="T67" fmla="*/ 1136 h 1144"/>
                      <a:gd name="T68" fmla="*/ 286 w 565"/>
                      <a:gd name="T69" fmla="*/ 1124 h 1144"/>
                      <a:gd name="T70" fmla="*/ 314 w 565"/>
                      <a:gd name="T71" fmla="*/ 1092 h 1144"/>
                      <a:gd name="T72" fmla="*/ 342 w 565"/>
                      <a:gd name="T73" fmla="*/ 1128 h 114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565" h="1144">
                        <a:moveTo>
                          <a:pt x="342" y="1128"/>
                        </a:moveTo>
                        <a:cubicBezTo>
                          <a:pt x="359" y="1123"/>
                          <a:pt x="402" y="1087"/>
                          <a:pt x="414" y="1060"/>
                        </a:cubicBezTo>
                        <a:cubicBezTo>
                          <a:pt x="426" y="1033"/>
                          <a:pt x="407" y="1004"/>
                          <a:pt x="414" y="964"/>
                        </a:cubicBezTo>
                        <a:cubicBezTo>
                          <a:pt x="421" y="924"/>
                          <a:pt x="440" y="869"/>
                          <a:pt x="458" y="820"/>
                        </a:cubicBezTo>
                        <a:cubicBezTo>
                          <a:pt x="476" y="771"/>
                          <a:pt x="507" y="720"/>
                          <a:pt x="522" y="672"/>
                        </a:cubicBezTo>
                        <a:cubicBezTo>
                          <a:pt x="537" y="624"/>
                          <a:pt x="547" y="574"/>
                          <a:pt x="546" y="532"/>
                        </a:cubicBezTo>
                        <a:cubicBezTo>
                          <a:pt x="545" y="490"/>
                          <a:pt x="519" y="429"/>
                          <a:pt x="514" y="420"/>
                        </a:cubicBezTo>
                        <a:cubicBezTo>
                          <a:pt x="509" y="411"/>
                          <a:pt x="515" y="450"/>
                          <a:pt x="514" y="480"/>
                        </a:cubicBezTo>
                        <a:cubicBezTo>
                          <a:pt x="513" y="510"/>
                          <a:pt x="518" y="551"/>
                          <a:pt x="506" y="600"/>
                        </a:cubicBezTo>
                        <a:cubicBezTo>
                          <a:pt x="494" y="649"/>
                          <a:pt x="459" y="732"/>
                          <a:pt x="442" y="776"/>
                        </a:cubicBezTo>
                        <a:cubicBezTo>
                          <a:pt x="425" y="820"/>
                          <a:pt x="407" y="881"/>
                          <a:pt x="406" y="864"/>
                        </a:cubicBezTo>
                        <a:cubicBezTo>
                          <a:pt x="405" y="847"/>
                          <a:pt x="424" y="737"/>
                          <a:pt x="434" y="672"/>
                        </a:cubicBezTo>
                        <a:cubicBezTo>
                          <a:pt x="444" y="607"/>
                          <a:pt x="455" y="541"/>
                          <a:pt x="466" y="472"/>
                        </a:cubicBezTo>
                        <a:cubicBezTo>
                          <a:pt x="477" y="403"/>
                          <a:pt x="490" y="321"/>
                          <a:pt x="502" y="256"/>
                        </a:cubicBezTo>
                        <a:cubicBezTo>
                          <a:pt x="514" y="191"/>
                          <a:pt x="529" y="113"/>
                          <a:pt x="538" y="80"/>
                        </a:cubicBezTo>
                        <a:cubicBezTo>
                          <a:pt x="547" y="47"/>
                          <a:pt x="565" y="65"/>
                          <a:pt x="558" y="56"/>
                        </a:cubicBezTo>
                        <a:cubicBezTo>
                          <a:pt x="551" y="47"/>
                          <a:pt x="516" y="31"/>
                          <a:pt x="498" y="24"/>
                        </a:cubicBezTo>
                        <a:cubicBezTo>
                          <a:pt x="480" y="17"/>
                          <a:pt x="455" y="0"/>
                          <a:pt x="446" y="16"/>
                        </a:cubicBezTo>
                        <a:cubicBezTo>
                          <a:pt x="437" y="32"/>
                          <a:pt x="451" y="70"/>
                          <a:pt x="446" y="120"/>
                        </a:cubicBezTo>
                        <a:cubicBezTo>
                          <a:pt x="441" y="170"/>
                          <a:pt x="431" y="229"/>
                          <a:pt x="418" y="316"/>
                        </a:cubicBezTo>
                        <a:cubicBezTo>
                          <a:pt x="405" y="403"/>
                          <a:pt x="382" y="551"/>
                          <a:pt x="366" y="644"/>
                        </a:cubicBezTo>
                        <a:cubicBezTo>
                          <a:pt x="350" y="737"/>
                          <a:pt x="332" y="813"/>
                          <a:pt x="322" y="872"/>
                        </a:cubicBezTo>
                        <a:cubicBezTo>
                          <a:pt x="312" y="931"/>
                          <a:pt x="321" y="1000"/>
                          <a:pt x="306" y="1000"/>
                        </a:cubicBezTo>
                        <a:cubicBezTo>
                          <a:pt x="291" y="1000"/>
                          <a:pt x="263" y="914"/>
                          <a:pt x="234" y="872"/>
                        </a:cubicBezTo>
                        <a:cubicBezTo>
                          <a:pt x="205" y="830"/>
                          <a:pt x="162" y="787"/>
                          <a:pt x="134" y="748"/>
                        </a:cubicBezTo>
                        <a:cubicBezTo>
                          <a:pt x="106" y="709"/>
                          <a:pt x="84" y="675"/>
                          <a:pt x="66" y="636"/>
                        </a:cubicBezTo>
                        <a:cubicBezTo>
                          <a:pt x="48" y="597"/>
                          <a:pt x="34" y="543"/>
                          <a:pt x="26" y="512"/>
                        </a:cubicBezTo>
                        <a:cubicBezTo>
                          <a:pt x="18" y="481"/>
                          <a:pt x="21" y="445"/>
                          <a:pt x="18" y="452"/>
                        </a:cubicBezTo>
                        <a:cubicBezTo>
                          <a:pt x="15" y="459"/>
                          <a:pt x="0" y="513"/>
                          <a:pt x="6" y="552"/>
                        </a:cubicBezTo>
                        <a:cubicBezTo>
                          <a:pt x="12" y="591"/>
                          <a:pt x="29" y="639"/>
                          <a:pt x="54" y="688"/>
                        </a:cubicBezTo>
                        <a:cubicBezTo>
                          <a:pt x="79" y="737"/>
                          <a:pt x="131" y="797"/>
                          <a:pt x="154" y="844"/>
                        </a:cubicBezTo>
                        <a:cubicBezTo>
                          <a:pt x="177" y="891"/>
                          <a:pt x="187" y="929"/>
                          <a:pt x="190" y="968"/>
                        </a:cubicBezTo>
                        <a:cubicBezTo>
                          <a:pt x="193" y="1007"/>
                          <a:pt x="169" y="1048"/>
                          <a:pt x="174" y="1076"/>
                        </a:cubicBezTo>
                        <a:cubicBezTo>
                          <a:pt x="179" y="1104"/>
                          <a:pt x="203" y="1128"/>
                          <a:pt x="222" y="1136"/>
                        </a:cubicBezTo>
                        <a:cubicBezTo>
                          <a:pt x="241" y="1144"/>
                          <a:pt x="271" y="1131"/>
                          <a:pt x="286" y="1124"/>
                        </a:cubicBezTo>
                        <a:cubicBezTo>
                          <a:pt x="301" y="1117"/>
                          <a:pt x="305" y="1090"/>
                          <a:pt x="314" y="1092"/>
                        </a:cubicBezTo>
                        <a:cubicBezTo>
                          <a:pt x="323" y="1094"/>
                          <a:pt x="325" y="1133"/>
                          <a:pt x="342" y="1128"/>
                        </a:cubicBezTo>
                        <a:close/>
                      </a:path>
                    </a:pathLst>
                  </a:custGeom>
                  <a:gradFill rotWithShape="0">
                    <a:gsLst>
                      <a:gs pos="0">
                        <a:srgbClr val="596B66"/>
                      </a:gs>
                      <a:gs pos="100000">
                        <a:srgbClr val="36413E"/>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06" name="Freeform 38"/>
                  <p:cNvSpPr>
                    <a:spLocks/>
                  </p:cNvSpPr>
                  <p:nvPr/>
                </p:nvSpPr>
                <p:spPr bwMode="auto">
                  <a:xfrm>
                    <a:off x="5126" y="2616"/>
                    <a:ext cx="190" cy="365"/>
                  </a:xfrm>
                  <a:custGeom>
                    <a:avLst/>
                    <a:gdLst>
                      <a:gd name="T0" fmla="*/ 17 w 190"/>
                      <a:gd name="T1" fmla="*/ 321 h 365"/>
                      <a:gd name="T2" fmla="*/ 1 w 190"/>
                      <a:gd name="T3" fmla="*/ 277 h 365"/>
                      <a:gd name="T4" fmla="*/ 9 w 190"/>
                      <a:gd name="T5" fmla="*/ 181 h 365"/>
                      <a:gd name="T6" fmla="*/ 13 w 190"/>
                      <a:gd name="T7" fmla="*/ 101 h 365"/>
                      <a:gd name="T8" fmla="*/ 37 w 190"/>
                      <a:gd name="T9" fmla="*/ 21 h 365"/>
                      <a:gd name="T10" fmla="*/ 73 w 190"/>
                      <a:gd name="T11" fmla="*/ 133 h 365"/>
                      <a:gd name="T12" fmla="*/ 57 w 190"/>
                      <a:gd name="T13" fmla="*/ 213 h 365"/>
                      <a:gd name="T14" fmla="*/ 81 w 190"/>
                      <a:gd name="T15" fmla="*/ 213 h 365"/>
                      <a:gd name="T16" fmla="*/ 97 w 190"/>
                      <a:gd name="T17" fmla="*/ 129 h 365"/>
                      <a:gd name="T18" fmla="*/ 145 w 190"/>
                      <a:gd name="T19" fmla="*/ 97 h 365"/>
                      <a:gd name="T20" fmla="*/ 161 w 190"/>
                      <a:gd name="T21" fmla="*/ 5 h 365"/>
                      <a:gd name="T22" fmla="*/ 189 w 190"/>
                      <a:gd name="T23" fmla="*/ 69 h 365"/>
                      <a:gd name="T24" fmla="*/ 165 w 190"/>
                      <a:gd name="T25" fmla="*/ 173 h 365"/>
                      <a:gd name="T26" fmla="*/ 169 w 190"/>
                      <a:gd name="T27" fmla="*/ 273 h 365"/>
                      <a:gd name="T28" fmla="*/ 129 w 190"/>
                      <a:gd name="T29" fmla="*/ 333 h 365"/>
                      <a:gd name="T30" fmla="*/ 105 w 190"/>
                      <a:gd name="T31" fmla="*/ 361 h 365"/>
                      <a:gd name="T32" fmla="*/ 17 w 190"/>
                      <a:gd name="T33" fmla="*/ 321 h 3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90" h="365">
                        <a:moveTo>
                          <a:pt x="17" y="321"/>
                        </a:moveTo>
                        <a:cubicBezTo>
                          <a:pt x="0" y="307"/>
                          <a:pt x="2" y="300"/>
                          <a:pt x="1" y="277"/>
                        </a:cubicBezTo>
                        <a:cubicBezTo>
                          <a:pt x="0" y="254"/>
                          <a:pt x="7" y="210"/>
                          <a:pt x="9" y="181"/>
                        </a:cubicBezTo>
                        <a:cubicBezTo>
                          <a:pt x="11" y="152"/>
                          <a:pt x="8" y="128"/>
                          <a:pt x="13" y="101"/>
                        </a:cubicBezTo>
                        <a:cubicBezTo>
                          <a:pt x="18" y="74"/>
                          <a:pt x="27" y="16"/>
                          <a:pt x="37" y="21"/>
                        </a:cubicBezTo>
                        <a:cubicBezTo>
                          <a:pt x="47" y="26"/>
                          <a:pt x="70" y="101"/>
                          <a:pt x="73" y="133"/>
                        </a:cubicBezTo>
                        <a:cubicBezTo>
                          <a:pt x="76" y="165"/>
                          <a:pt x="56" y="200"/>
                          <a:pt x="57" y="213"/>
                        </a:cubicBezTo>
                        <a:cubicBezTo>
                          <a:pt x="58" y="226"/>
                          <a:pt x="74" y="227"/>
                          <a:pt x="81" y="213"/>
                        </a:cubicBezTo>
                        <a:cubicBezTo>
                          <a:pt x="88" y="199"/>
                          <a:pt x="86" y="148"/>
                          <a:pt x="97" y="129"/>
                        </a:cubicBezTo>
                        <a:cubicBezTo>
                          <a:pt x="108" y="110"/>
                          <a:pt x="134" y="118"/>
                          <a:pt x="145" y="97"/>
                        </a:cubicBezTo>
                        <a:cubicBezTo>
                          <a:pt x="156" y="76"/>
                          <a:pt x="154" y="10"/>
                          <a:pt x="161" y="5"/>
                        </a:cubicBezTo>
                        <a:cubicBezTo>
                          <a:pt x="168" y="0"/>
                          <a:pt x="188" y="41"/>
                          <a:pt x="189" y="69"/>
                        </a:cubicBezTo>
                        <a:cubicBezTo>
                          <a:pt x="190" y="97"/>
                          <a:pt x="168" y="139"/>
                          <a:pt x="165" y="173"/>
                        </a:cubicBezTo>
                        <a:cubicBezTo>
                          <a:pt x="162" y="207"/>
                          <a:pt x="175" y="246"/>
                          <a:pt x="169" y="273"/>
                        </a:cubicBezTo>
                        <a:cubicBezTo>
                          <a:pt x="163" y="300"/>
                          <a:pt x="140" y="318"/>
                          <a:pt x="129" y="333"/>
                        </a:cubicBezTo>
                        <a:cubicBezTo>
                          <a:pt x="118" y="348"/>
                          <a:pt x="124" y="365"/>
                          <a:pt x="105" y="361"/>
                        </a:cubicBezTo>
                        <a:cubicBezTo>
                          <a:pt x="86" y="357"/>
                          <a:pt x="34" y="335"/>
                          <a:pt x="17" y="321"/>
                        </a:cubicBezTo>
                        <a:close/>
                      </a:path>
                    </a:pathLst>
                  </a:custGeom>
                  <a:gradFill rotWithShape="0">
                    <a:gsLst>
                      <a:gs pos="0">
                        <a:srgbClr val="718963"/>
                      </a:gs>
                      <a:gs pos="100000">
                        <a:srgbClr val="596B66"/>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1039" name="Group 39"/>
              <p:cNvGrpSpPr>
                <a:grpSpLocks/>
              </p:cNvGrpSpPr>
              <p:nvPr/>
            </p:nvGrpSpPr>
            <p:grpSpPr bwMode="auto">
              <a:xfrm>
                <a:off x="4800" y="3264"/>
                <a:ext cx="714" cy="640"/>
                <a:chOff x="845" y="352"/>
                <a:chExt cx="3805" cy="3491"/>
              </a:xfrm>
            </p:grpSpPr>
            <p:sp>
              <p:nvSpPr>
                <p:cNvPr id="1040" name="Freeform 40"/>
                <p:cNvSpPr>
                  <a:spLocks/>
                </p:cNvSpPr>
                <p:nvPr/>
              </p:nvSpPr>
              <p:spPr bwMode="auto">
                <a:xfrm>
                  <a:off x="3795" y="1766"/>
                  <a:ext cx="855" cy="1313"/>
                </a:xfrm>
                <a:custGeom>
                  <a:avLst/>
                  <a:gdLst>
                    <a:gd name="T0" fmla="*/ 537 w 855"/>
                    <a:gd name="T1" fmla="*/ 10 h 1313"/>
                    <a:gd name="T2" fmla="*/ 657 w 855"/>
                    <a:gd name="T3" fmla="*/ 76 h 1313"/>
                    <a:gd name="T4" fmla="*/ 639 w 855"/>
                    <a:gd name="T5" fmla="*/ 136 h 1313"/>
                    <a:gd name="T6" fmla="*/ 741 w 855"/>
                    <a:gd name="T7" fmla="*/ 178 h 1313"/>
                    <a:gd name="T8" fmla="*/ 765 w 855"/>
                    <a:gd name="T9" fmla="*/ 286 h 1313"/>
                    <a:gd name="T10" fmla="*/ 717 w 855"/>
                    <a:gd name="T11" fmla="*/ 310 h 1313"/>
                    <a:gd name="T12" fmla="*/ 771 w 855"/>
                    <a:gd name="T13" fmla="*/ 406 h 1313"/>
                    <a:gd name="T14" fmla="*/ 729 w 855"/>
                    <a:gd name="T15" fmla="*/ 448 h 1313"/>
                    <a:gd name="T16" fmla="*/ 819 w 855"/>
                    <a:gd name="T17" fmla="*/ 526 h 1313"/>
                    <a:gd name="T18" fmla="*/ 789 w 855"/>
                    <a:gd name="T19" fmla="*/ 586 h 1313"/>
                    <a:gd name="T20" fmla="*/ 855 w 855"/>
                    <a:gd name="T21" fmla="*/ 670 h 1313"/>
                    <a:gd name="T22" fmla="*/ 789 w 855"/>
                    <a:gd name="T23" fmla="*/ 778 h 1313"/>
                    <a:gd name="T24" fmla="*/ 795 w 855"/>
                    <a:gd name="T25" fmla="*/ 862 h 1313"/>
                    <a:gd name="T26" fmla="*/ 711 w 855"/>
                    <a:gd name="T27" fmla="*/ 904 h 1313"/>
                    <a:gd name="T28" fmla="*/ 711 w 855"/>
                    <a:gd name="T29" fmla="*/ 988 h 1313"/>
                    <a:gd name="T30" fmla="*/ 603 w 855"/>
                    <a:gd name="T31" fmla="*/ 1042 h 1313"/>
                    <a:gd name="T32" fmla="*/ 573 w 855"/>
                    <a:gd name="T33" fmla="*/ 1126 h 1313"/>
                    <a:gd name="T34" fmla="*/ 549 w 855"/>
                    <a:gd name="T35" fmla="*/ 1186 h 1313"/>
                    <a:gd name="T36" fmla="*/ 447 w 855"/>
                    <a:gd name="T37" fmla="*/ 1186 h 1313"/>
                    <a:gd name="T38" fmla="*/ 411 w 855"/>
                    <a:gd name="T39" fmla="*/ 1258 h 1313"/>
                    <a:gd name="T40" fmla="*/ 243 w 855"/>
                    <a:gd name="T41" fmla="*/ 1264 h 1313"/>
                    <a:gd name="T42" fmla="*/ 45 w 855"/>
                    <a:gd name="T43" fmla="*/ 1270 h 1313"/>
                    <a:gd name="T44" fmla="*/ 27 w 855"/>
                    <a:gd name="T45" fmla="*/ 1006 h 1313"/>
                    <a:gd name="T46" fmla="*/ 207 w 855"/>
                    <a:gd name="T47" fmla="*/ 718 h 1313"/>
                    <a:gd name="T48" fmla="*/ 201 w 855"/>
                    <a:gd name="T49" fmla="*/ 430 h 1313"/>
                    <a:gd name="T50" fmla="*/ 387 w 855"/>
                    <a:gd name="T51" fmla="*/ 136 h 1313"/>
                    <a:gd name="T52" fmla="*/ 537 w 855"/>
                    <a:gd name="T53" fmla="*/ 10 h 131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55" h="1313">
                      <a:moveTo>
                        <a:pt x="537" y="10"/>
                      </a:moveTo>
                      <a:cubicBezTo>
                        <a:pt x="582" y="0"/>
                        <a:pt x="640" y="55"/>
                        <a:pt x="657" y="76"/>
                      </a:cubicBezTo>
                      <a:cubicBezTo>
                        <a:pt x="674" y="97"/>
                        <a:pt x="625" y="119"/>
                        <a:pt x="639" y="136"/>
                      </a:cubicBezTo>
                      <a:cubicBezTo>
                        <a:pt x="653" y="153"/>
                        <a:pt x="720" y="153"/>
                        <a:pt x="741" y="178"/>
                      </a:cubicBezTo>
                      <a:cubicBezTo>
                        <a:pt x="762" y="203"/>
                        <a:pt x="769" y="264"/>
                        <a:pt x="765" y="286"/>
                      </a:cubicBezTo>
                      <a:cubicBezTo>
                        <a:pt x="761" y="308"/>
                        <a:pt x="716" y="290"/>
                        <a:pt x="717" y="310"/>
                      </a:cubicBezTo>
                      <a:cubicBezTo>
                        <a:pt x="718" y="330"/>
                        <a:pt x="769" y="383"/>
                        <a:pt x="771" y="406"/>
                      </a:cubicBezTo>
                      <a:cubicBezTo>
                        <a:pt x="773" y="429"/>
                        <a:pt x="721" y="428"/>
                        <a:pt x="729" y="448"/>
                      </a:cubicBezTo>
                      <a:cubicBezTo>
                        <a:pt x="737" y="468"/>
                        <a:pt x="809" y="503"/>
                        <a:pt x="819" y="526"/>
                      </a:cubicBezTo>
                      <a:cubicBezTo>
                        <a:pt x="829" y="549"/>
                        <a:pt x="783" y="562"/>
                        <a:pt x="789" y="586"/>
                      </a:cubicBezTo>
                      <a:cubicBezTo>
                        <a:pt x="795" y="610"/>
                        <a:pt x="855" y="638"/>
                        <a:pt x="855" y="670"/>
                      </a:cubicBezTo>
                      <a:cubicBezTo>
                        <a:pt x="855" y="702"/>
                        <a:pt x="799" y="746"/>
                        <a:pt x="789" y="778"/>
                      </a:cubicBezTo>
                      <a:cubicBezTo>
                        <a:pt x="779" y="810"/>
                        <a:pt x="808" y="841"/>
                        <a:pt x="795" y="862"/>
                      </a:cubicBezTo>
                      <a:cubicBezTo>
                        <a:pt x="782" y="883"/>
                        <a:pt x="725" y="883"/>
                        <a:pt x="711" y="904"/>
                      </a:cubicBezTo>
                      <a:cubicBezTo>
                        <a:pt x="697" y="925"/>
                        <a:pt x="729" y="965"/>
                        <a:pt x="711" y="988"/>
                      </a:cubicBezTo>
                      <a:cubicBezTo>
                        <a:pt x="693" y="1011"/>
                        <a:pt x="626" y="1019"/>
                        <a:pt x="603" y="1042"/>
                      </a:cubicBezTo>
                      <a:cubicBezTo>
                        <a:pt x="580" y="1065"/>
                        <a:pt x="582" y="1102"/>
                        <a:pt x="573" y="1126"/>
                      </a:cubicBezTo>
                      <a:cubicBezTo>
                        <a:pt x="564" y="1150"/>
                        <a:pt x="570" y="1176"/>
                        <a:pt x="549" y="1186"/>
                      </a:cubicBezTo>
                      <a:cubicBezTo>
                        <a:pt x="528" y="1196"/>
                        <a:pt x="470" y="1174"/>
                        <a:pt x="447" y="1186"/>
                      </a:cubicBezTo>
                      <a:cubicBezTo>
                        <a:pt x="424" y="1198"/>
                        <a:pt x="445" y="1245"/>
                        <a:pt x="411" y="1258"/>
                      </a:cubicBezTo>
                      <a:cubicBezTo>
                        <a:pt x="377" y="1271"/>
                        <a:pt x="304" y="1262"/>
                        <a:pt x="243" y="1264"/>
                      </a:cubicBezTo>
                      <a:cubicBezTo>
                        <a:pt x="182" y="1266"/>
                        <a:pt x="81" y="1313"/>
                        <a:pt x="45" y="1270"/>
                      </a:cubicBezTo>
                      <a:cubicBezTo>
                        <a:pt x="9" y="1227"/>
                        <a:pt x="0" y="1098"/>
                        <a:pt x="27" y="1006"/>
                      </a:cubicBezTo>
                      <a:cubicBezTo>
                        <a:pt x="54" y="914"/>
                        <a:pt x="178" y="814"/>
                        <a:pt x="207" y="718"/>
                      </a:cubicBezTo>
                      <a:cubicBezTo>
                        <a:pt x="236" y="622"/>
                        <a:pt x="171" y="527"/>
                        <a:pt x="201" y="430"/>
                      </a:cubicBezTo>
                      <a:cubicBezTo>
                        <a:pt x="231" y="333"/>
                        <a:pt x="332" y="206"/>
                        <a:pt x="387" y="136"/>
                      </a:cubicBezTo>
                      <a:cubicBezTo>
                        <a:pt x="442" y="66"/>
                        <a:pt x="492" y="20"/>
                        <a:pt x="537" y="10"/>
                      </a:cubicBezTo>
                      <a:close/>
                    </a:path>
                  </a:pathLst>
                </a:custGeom>
                <a:gradFill rotWithShape="0">
                  <a:gsLst>
                    <a:gs pos="0">
                      <a:srgbClr val="FC62A0"/>
                    </a:gs>
                    <a:gs pos="100000">
                      <a:srgbClr val="FED6E6"/>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1" name="Freeform 41"/>
                <p:cNvSpPr>
                  <a:spLocks/>
                </p:cNvSpPr>
                <p:nvPr/>
              </p:nvSpPr>
              <p:spPr bwMode="auto">
                <a:xfrm>
                  <a:off x="2936" y="481"/>
                  <a:ext cx="1487" cy="1847"/>
                </a:xfrm>
                <a:custGeom>
                  <a:avLst/>
                  <a:gdLst>
                    <a:gd name="T0" fmla="*/ 64 w 1487"/>
                    <a:gd name="T1" fmla="*/ 497 h 1847"/>
                    <a:gd name="T2" fmla="*/ 124 w 1487"/>
                    <a:gd name="T3" fmla="*/ 317 h 1847"/>
                    <a:gd name="T4" fmla="*/ 250 w 1487"/>
                    <a:gd name="T5" fmla="*/ 263 h 1847"/>
                    <a:gd name="T6" fmla="*/ 334 w 1487"/>
                    <a:gd name="T7" fmla="*/ 209 h 1847"/>
                    <a:gd name="T8" fmla="*/ 388 w 1487"/>
                    <a:gd name="T9" fmla="*/ 203 h 1847"/>
                    <a:gd name="T10" fmla="*/ 406 w 1487"/>
                    <a:gd name="T11" fmla="*/ 101 h 1847"/>
                    <a:gd name="T12" fmla="*/ 520 w 1487"/>
                    <a:gd name="T13" fmla="*/ 59 h 1847"/>
                    <a:gd name="T14" fmla="*/ 586 w 1487"/>
                    <a:gd name="T15" fmla="*/ 23 h 1847"/>
                    <a:gd name="T16" fmla="*/ 676 w 1487"/>
                    <a:gd name="T17" fmla="*/ 89 h 1847"/>
                    <a:gd name="T18" fmla="*/ 736 w 1487"/>
                    <a:gd name="T19" fmla="*/ 11 h 1847"/>
                    <a:gd name="T20" fmla="*/ 808 w 1487"/>
                    <a:gd name="T21" fmla="*/ 23 h 1847"/>
                    <a:gd name="T22" fmla="*/ 826 w 1487"/>
                    <a:gd name="T23" fmla="*/ 77 h 1847"/>
                    <a:gd name="T24" fmla="*/ 874 w 1487"/>
                    <a:gd name="T25" fmla="*/ 53 h 1847"/>
                    <a:gd name="T26" fmla="*/ 886 w 1487"/>
                    <a:gd name="T27" fmla="*/ 113 h 1847"/>
                    <a:gd name="T28" fmla="*/ 940 w 1487"/>
                    <a:gd name="T29" fmla="*/ 71 h 1847"/>
                    <a:gd name="T30" fmla="*/ 970 w 1487"/>
                    <a:gd name="T31" fmla="*/ 131 h 1847"/>
                    <a:gd name="T32" fmla="*/ 1048 w 1487"/>
                    <a:gd name="T33" fmla="*/ 149 h 1847"/>
                    <a:gd name="T34" fmla="*/ 1018 w 1487"/>
                    <a:gd name="T35" fmla="*/ 227 h 1847"/>
                    <a:gd name="T36" fmla="*/ 1078 w 1487"/>
                    <a:gd name="T37" fmla="*/ 245 h 1847"/>
                    <a:gd name="T38" fmla="*/ 1078 w 1487"/>
                    <a:gd name="T39" fmla="*/ 311 h 1847"/>
                    <a:gd name="T40" fmla="*/ 1150 w 1487"/>
                    <a:gd name="T41" fmla="*/ 317 h 1847"/>
                    <a:gd name="T42" fmla="*/ 1186 w 1487"/>
                    <a:gd name="T43" fmla="*/ 365 h 1847"/>
                    <a:gd name="T44" fmla="*/ 1276 w 1487"/>
                    <a:gd name="T45" fmla="*/ 371 h 1847"/>
                    <a:gd name="T46" fmla="*/ 1342 w 1487"/>
                    <a:gd name="T47" fmla="*/ 419 h 1847"/>
                    <a:gd name="T48" fmla="*/ 1312 w 1487"/>
                    <a:gd name="T49" fmla="*/ 491 h 1847"/>
                    <a:gd name="T50" fmla="*/ 1384 w 1487"/>
                    <a:gd name="T51" fmla="*/ 485 h 1847"/>
                    <a:gd name="T52" fmla="*/ 1372 w 1487"/>
                    <a:gd name="T53" fmla="*/ 569 h 1847"/>
                    <a:gd name="T54" fmla="*/ 1414 w 1487"/>
                    <a:gd name="T55" fmla="*/ 617 h 1847"/>
                    <a:gd name="T56" fmla="*/ 1414 w 1487"/>
                    <a:gd name="T57" fmla="*/ 701 h 1847"/>
                    <a:gd name="T58" fmla="*/ 1474 w 1487"/>
                    <a:gd name="T59" fmla="*/ 713 h 1847"/>
                    <a:gd name="T60" fmla="*/ 1420 w 1487"/>
                    <a:gd name="T61" fmla="*/ 821 h 1847"/>
                    <a:gd name="T62" fmla="*/ 1438 w 1487"/>
                    <a:gd name="T63" fmla="*/ 887 h 1847"/>
                    <a:gd name="T64" fmla="*/ 1456 w 1487"/>
                    <a:gd name="T65" fmla="*/ 953 h 1847"/>
                    <a:gd name="T66" fmla="*/ 1402 w 1487"/>
                    <a:gd name="T67" fmla="*/ 1013 h 1847"/>
                    <a:gd name="T68" fmla="*/ 1432 w 1487"/>
                    <a:gd name="T69" fmla="*/ 1067 h 1847"/>
                    <a:gd name="T70" fmla="*/ 1402 w 1487"/>
                    <a:gd name="T71" fmla="*/ 1115 h 1847"/>
                    <a:gd name="T72" fmla="*/ 1480 w 1487"/>
                    <a:gd name="T73" fmla="*/ 1199 h 1847"/>
                    <a:gd name="T74" fmla="*/ 1444 w 1487"/>
                    <a:gd name="T75" fmla="*/ 1253 h 1847"/>
                    <a:gd name="T76" fmla="*/ 1474 w 1487"/>
                    <a:gd name="T77" fmla="*/ 1301 h 1847"/>
                    <a:gd name="T78" fmla="*/ 1366 w 1487"/>
                    <a:gd name="T79" fmla="*/ 1409 h 1847"/>
                    <a:gd name="T80" fmla="*/ 1318 w 1487"/>
                    <a:gd name="T81" fmla="*/ 1433 h 1847"/>
                    <a:gd name="T82" fmla="*/ 1384 w 1487"/>
                    <a:gd name="T83" fmla="*/ 1493 h 1847"/>
                    <a:gd name="T84" fmla="*/ 1336 w 1487"/>
                    <a:gd name="T85" fmla="*/ 1613 h 1847"/>
                    <a:gd name="T86" fmla="*/ 1240 w 1487"/>
                    <a:gd name="T87" fmla="*/ 1643 h 1847"/>
                    <a:gd name="T88" fmla="*/ 1192 w 1487"/>
                    <a:gd name="T89" fmla="*/ 1709 h 1847"/>
                    <a:gd name="T90" fmla="*/ 1090 w 1487"/>
                    <a:gd name="T91" fmla="*/ 1757 h 1847"/>
                    <a:gd name="T92" fmla="*/ 844 w 1487"/>
                    <a:gd name="T93" fmla="*/ 1781 h 1847"/>
                    <a:gd name="T94" fmla="*/ 490 w 1487"/>
                    <a:gd name="T95" fmla="*/ 1361 h 1847"/>
                    <a:gd name="T96" fmla="*/ 70 w 1487"/>
                    <a:gd name="T97" fmla="*/ 821 h 1847"/>
                    <a:gd name="T98" fmla="*/ 64 w 1487"/>
                    <a:gd name="T99" fmla="*/ 497 h 184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487" h="1847">
                      <a:moveTo>
                        <a:pt x="64" y="497"/>
                      </a:moveTo>
                      <a:cubicBezTo>
                        <a:pt x="73" y="413"/>
                        <a:pt x="93" y="356"/>
                        <a:pt x="124" y="317"/>
                      </a:cubicBezTo>
                      <a:cubicBezTo>
                        <a:pt x="155" y="278"/>
                        <a:pt x="215" y="281"/>
                        <a:pt x="250" y="263"/>
                      </a:cubicBezTo>
                      <a:cubicBezTo>
                        <a:pt x="285" y="245"/>
                        <a:pt x="311" y="219"/>
                        <a:pt x="334" y="209"/>
                      </a:cubicBezTo>
                      <a:cubicBezTo>
                        <a:pt x="357" y="199"/>
                        <a:pt x="376" y="221"/>
                        <a:pt x="388" y="203"/>
                      </a:cubicBezTo>
                      <a:cubicBezTo>
                        <a:pt x="400" y="185"/>
                        <a:pt x="384" y="125"/>
                        <a:pt x="406" y="101"/>
                      </a:cubicBezTo>
                      <a:cubicBezTo>
                        <a:pt x="428" y="77"/>
                        <a:pt x="490" y="72"/>
                        <a:pt x="520" y="59"/>
                      </a:cubicBezTo>
                      <a:cubicBezTo>
                        <a:pt x="550" y="46"/>
                        <a:pt x="560" y="18"/>
                        <a:pt x="586" y="23"/>
                      </a:cubicBezTo>
                      <a:cubicBezTo>
                        <a:pt x="612" y="28"/>
                        <a:pt x="651" y="91"/>
                        <a:pt x="676" y="89"/>
                      </a:cubicBezTo>
                      <a:cubicBezTo>
                        <a:pt x="701" y="87"/>
                        <a:pt x="714" y="22"/>
                        <a:pt x="736" y="11"/>
                      </a:cubicBezTo>
                      <a:cubicBezTo>
                        <a:pt x="758" y="0"/>
                        <a:pt x="793" y="12"/>
                        <a:pt x="808" y="23"/>
                      </a:cubicBezTo>
                      <a:cubicBezTo>
                        <a:pt x="823" y="34"/>
                        <a:pt x="815" y="72"/>
                        <a:pt x="826" y="77"/>
                      </a:cubicBezTo>
                      <a:cubicBezTo>
                        <a:pt x="837" y="82"/>
                        <a:pt x="864" y="47"/>
                        <a:pt x="874" y="53"/>
                      </a:cubicBezTo>
                      <a:cubicBezTo>
                        <a:pt x="884" y="59"/>
                        <a:pt x="875" y="110"/>
                        <a:pt x="886" y="113"/>
                      </a:cubicBezTo>
                      <a:cubicBezTo>
                        <a:pt x="897" y="116"/>
                        <a:pt x="926" y="68"/>
                        <a:pt x="940" y="71"/>
                      </a:cubicBezTo>
                      <a:cubicBezTo>
                        <a:pt x="954" y="74"/>
                        <a:pt x="952" y="118"/>
                        <a:pt x="970" y="131"/>
                      </a:cubicBezTo>
                      <a:cubicBezTo>
                        <a:pt x="988" y="144"/>
                        <a:pt x="1040" y="133"/>
                        <a:pt x="1048" y="149"/>
                      </a:cubicBezTo>
                      <a:cubicBezTo>
                        <a:pt x="1056" y="165"/>
                        <a:pt x="1013" y="211"/>
                        <a:pt x="1018" y="227"/>
                      </a:cubicBezTo>
                      <a:cubicBezTo>
                        <a:pt x="1023" y="243"/>
                        <a:pt x="1068" y="231"/>
                        <a:pt x="1078" y="245"/>
                      </a:cubicBezTo>
                      <a:cubicBezTo>
                        <a:pt x="1088" y="259"/>
                        <a:pt x="1066" y="299"/>
                        <a:pt x="1078" y="311"/>
                      </a:cubicBezTo>
                      <a:cubicBezTo>
                        <a:pt x="1090" y="323"/>
                        <a:pt x="1132" y="308"/>
                        <a:pt x="1150" y="317"/>
                      </a:cubicBezTo>
                      <a:cubicBezTo>
                        <a:pt x="1168" y="326"/>
                        <a:pt x="1165" y="356"/>
                        <a:pt x="1186" y="365"/>
                      </a:cubicBezTo>
                      <a:cubicBezTo>
                        <a:pt x="1207" y="374"/>
                        <a:pt x="1250" y="362"/>
                        <a:pt x="1276" y="371"/>
                      </a:cubicBezTo>
                      <a:cubicBezTo>
                        <a:pt x="1302" y="380"/>
                        <a:pt x="1336" y="399"/>
                        <a:pt x="1342" y="419"/>
                      </a:cubicBezTo>
                      <a:cubicBezTo>
                        <a:pt x="1348" y="439"/>
                        <a:pt x="1305" y="480"/>
                        <a:pt x="1312" y="491"/>
                      </a:cubicBezTo>
                      <a:cubicBezTo>
                        <a:pt x="1319" y="502"/>
                        <a:pt x="1374" y="472"/>
                        <a:pt x="1384" y="485"/>
                      </a:cubicBezTo>
                      <a:cubicBezTo>
                        <a:pt x="1394" y="498"/>
                        <a:pt x="1367" y="547"/>
                        <a:pt x="1372" y="569"/>
                      </a:cubicBezTo>
                      <a:cubicBezTo>
                        <a:pt x="1377" y="591"/>
                        <a:pt x="1407" y="595"/>
                        <a:pt x="1414" y="617"/>
                      </a:cubicBezTo>
                      <a:cubicBezTo>
                        <a:pt x="1421" y="639"/>
                        <a:pt x="1404" y="685"/>
                        <a:pt x="1414" y="701"/>
                      </a:cubicBezTo>
                      <a:cubicBezTo>
                        <a:pt x="1424" y="717"/>
                        <a:pt x="1473" y="693"/>
                        <a:pt x="1474" y="713"/>
                      </a:cubicBezTo>
                      <a:cubicBezTo>
                        <a:pt x="1475" y="733"/>
                        <a:pt x="1426" y="792"/>
                        <a:pt x="1420" y="821"/>
                      </a:cubicBezTo>
                      <a:cubicBezTo>
                        <a:pt x="1414" y="850"/>
                        <a:pt x="1432" y="865"/>
                        <a:pt x="1438" y="887"/>
                      </a:cubicBezTo>
                      <a:cubicBezTo>
                        <a:pt x="1444" y="909"/>
                        <a:pt x="1462" y="932"/>
                        <a:pt x="1456" y="953"/>
                      </a:cubicBezTo>
                      <a:cubicBezTo>
                        <a:pt x="1450" y="974"/>
                        <a:pt x="1406" y="994"/>
                        <a:pt x="1402" y="1013"/>
                      </a:cubicBezTo>
                      <a:cubicBezTo>
                        <a:pt x="1398" y="1032"/>
                        <a:pt x="1432" y="1050"/>
                        <a:pt x="1432" y="1067"/>
                      </a:cubicBezTo>
                      <a:cubicBezTo>
                        <a:pt x="1432" y="1084"/>
                        <a:pt x="1394" y="1093"/>
                        <a:pt x="1402" y="1115"/>
                      </a:cubicBezTo>
                      <a:cubicBezTo>
                        <a:pt x="1410" y="1137"/>
                        <a:pt x="1473" y="1176"/>
                        <a:pt x="1480" y="1199"/>
                      </a:cubicBezTo>
                      <a:cubicBezTo>
                        <a:pt x="1487" y="1222"/>
                        <a:pt x="1445" y="1236"/>
                        <a:pt x="1444" y="1253"/>
                      </a:cubicBezTo>
                      <a:cubicBezTo>
                        <a:pt x="1443" y="1270"/>
                        <a:pt x="1487" y="1275"/>
                        <a:pt x="1474" y="1301"/>
                      </a:cubicBezTo>
                      <a:cubicBezTo>
                        <a:pt x="1461" y="1327"/>
                        <a:pt x="1392" y="1387"/>
                        <a:pt x="1366" y="1409"/>
                      </a:cubicBezTo>
                      <a:cubicBezTo>
                        <a:pt x="1340" y="1431"/>
                        <a:pt x="1315" y="1419"/>
                        <a:pt x="1318" y="1433"/>
                      </a:cubicBezTo>
                      <a:cubicBezTo>
                        <a:pt x="1321" y="1447"/>
                        <a:pt x="1381" y="1463"/>
                        <a:pt x="1384" y="1493"/>
                      </a:cubicBezTo>
                      <a:cubicBezTo>
                        <a:pt x="1387" y="1523"/>
                        <a:pt x="1360" y="1588"/>
                        <a:pt x="1336" y="1613"/>
                      </a:cubicBezTo>
                      <a:cubicBezTo>
                        <a:pt x="1312" y="1638"/>
                        <a:pt x="1264" y="1627"/>
                        <a:pt x="1240" y="1643"/>
                      </a:cubicBezTo>
                      <a:cubicBezTo>
                        <a:pt x="1216" y="1659"/>
                        <a:pt x="1217" y="1690"/>
                        <a:pt x="1192" y="1709"/>
                      </a:cubicBezTo>
                      <a:cubicBezTo>
                        <a:pt x="1167" y="1728"/>
                        <a:pt x="1148" y="1745"/>
                        <a:pt x="1090" y="1757"/>
                      </a:cubicBezTo>
                      <a:cubicBezTo>
                        <a:pt x="1032" y="1769"/>
                        <a:pt x="944" y="1847"/>
                        <a:pt x="844" y="1781"/>
                      </a:cubicBezTo>
                      <a:cubicBezTo>
                        <a:pt x="744" y="1715"/>
                        <a:pt x="619" y="1521"/>
                        <a:pt x="490" y="1361"/>
                      </a:cubicBezTo>
                      <a:cubicBezTo>
                        <a:pt x="361" y="1201"/>
                        <a:pt x="140" y="966"/>
                        <a:pt x="70" y="821"/>
                      </a:cubicBezTo>
                      <a:cubicBezTo>
                        <a:pt x="0" y="676"/>
                        <a:pt x="55" y="581"/>
                        <a:pt x="64" y="497"/>
                      </a:cubicBezTo>
                      <a:close/>
                    </a:path>
                  </a:pathLst>
                </a:custGeom>
                <a:gradFill rotWithShape="0">
                  <a:gsLst>
                    <a:gs pos="0">
                      <a:srgbClr val="FC62A0"/>
                    </a:gs>
                    <a:gs pos="100000">
                      <a:srgbClr val="FED6E6"/>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2" name="Freeform 42"/>
                <p:cNvSpPr>
                  <a:spLocks/>
                </p:cNvSpPr>
                <p:nvPr/>
              </p:nvSpPr>
              <p:spPr bwMode="auto">
                <a:xfrm>
                  <a:off x="845" y="352"/>
                  <a:ext cx="1871" cy="1652"/>
                </a:xfrm>
                <a:custGeom>
                  <a:avLst/>
                  <a:gdLst>
                    <a:gd name="T0" fmla="*/ 367 w 1871"/>
                    <a:gd name="T1" fmla="*/ 1622 h 1652"/>
                    <a:gd name="T2" fmla="*/ 193 w 1871"/>
                    <a:gd name="T3" fmla="*/ 1550 h 1652"/>
                    <a:gd name="T4" fmla="*/ 199 w 1871"/>
                    <a:gd name="T5" fmla="*/ 1436 h 1652"/>
                    <a:gd name="T6" fmla="*/ 115 w 1871"/>
                    <a:gd name="T7" fmla="*/ 1424 h 1652"/>
                    <a:gd name="T8" fmla="*/ 31 w 1871"/>
                    <a:gd name="T9" fmla="*/ 1310 h 1652"/>
                    <a:gd name="T10" fmla="*/ 115 w 1871"/>
                    <a:gd name="T11" fmla="*/ 1232 h 1652"/>
                    <a:gd name="T12" fmla="*/ 25 w 1871"/>
                    <a:gd name="T13" fmla="*/ 1190 h 1652"/>
                    <a:gd name="T14" fmla="*/ 49 w 1871"/>
                    <a:gd name="T15" fmla="*/ 1136 h 1652"/>
                    <a:gd name="T16" fmla="*/ 1 w 1871"/>
                    <a:gd name="T17" fmla="*/ 1094 h 1652"/>
                    <a:gd name="T18" fmla="*/ 43 w 1871"/>
                    <a:gd name="T19" fmla="*/ 1046 h 1652"/>
                    <a:gd name="T20" fmla="*/ 19 w 1871"/>
                    <a:gd name="T21" fmla="*/ 1016 h 1652"/>
                    <a:gd name="T22" fmla="*/ 97 w 1871"/>
                    <a:gd name="T23" fmla="*/ 992 h 1652"/>
                    <a:gd name="T24" fmla="*/ 61 w 1871"/>
                    <a:gd name="T25" fmla="*/ 896 h 1652"/>
                    <a:gd name="T26" fmla="*/ 109 w 1871"/>
                    <a:gd name="T27" fmla="*/ 872 h 1652"/>
                    <a:gd name="T28" fmla="*/ 97 w 1871"/>
                    <a:gd name="T29" fmla="*/ 800 h 1652"/>
                    <a:gd name="T30" fmla="*/ 193 w 1871"/>
                    <a:gd name="T31" fmla="*/ 758 h 1652"/>
                    <a:gd name="T32" fmla="*/ 145 w 1871"/>
                    <a:gd name="T33" fmla="*/ 716 h 1652"/>
                    <a:gd name="T34" fmla="*/ 181 w 1871"/>
                    <a:gd name="T35" fmla="*/ 644 h 1652"/>
                    <a:gd name="T36" fmla="*/ 205 w 1871"/>
                    <a:gd name="T37" fmla="*/ 572 h 1652"/>
                    <a:gd name="T38" fmla="*/ 271 w 1871"/>
                    <a:gd name="T39" fmla="*/ 554 h 1652"/>
                    <a:gd name="T40" fmla="*/ 235 w 1871"/>
                    <a:gd name="T41" fmla="*/ 494 h 1652"/>
                    <a:gd name="T42" fmla="*/ 307 w 1871"/>
                    <a:gd name="T43" fmla="*/ 446 h 1652"/>
                    <a:gd name="T44" fmla="*/ 289 w 1871"/>
                    <a:gd name="T45" fmla="*/ 326 h 1652"/>
                    <a:gd name="T46" fmla="*/ 337 w 1871"/>
                    <a:gd name="T47" fmla="*/ 332 h 1652"/>
                    <a:gd name="T48" fmla="*/ 349 w 1871"/>
                    <a:gd name="T49" fmla="*/ 290 h 1652"/>
                    <a:gd name="T50" fmla="*/ 427 w 1871"/>
                    <a:gd name="T51" fmla="*/ 290 h 1652"/>
                    <a:gd name="T52" fmla="*/ 409 w 1871"/>
                    <a:gd name="T53" fmla="*/ 218 h 1652"/>
                    <a:gd name="T54" fmla="*/ 517 w 1871"/>
                    <a:gd name="T55" fmla="*/ 278 h 1652"/>
                    <a:gd name="T56" fmla="*/ 445 w 1871"/>
                    <a:gd name="T57" fmla="*/ 188 h 1652"/>
                    <a:gd name="T58" fmla="*/ 475 w 1871"/>
                    <a:gd name="T59" fmla="*/ 92 h 1652"/>
                    <a:gd name="T60" fmla="*/ 559 w 1871"/>
                    <a:gd name="T61" fmla="*/ 152 h 1652"/>
                    <a:gd name="T62" fmla="*/ 643 w 1871"/>
                    <a:gd name="T63" fmla="*/ 86 h 1652"/>
                    <a:gd name="T64" fmla="*/ 787 w 1871"/>
                    <a:gd name="T65" fmla="*/ 74 h 1652"/>
                    <a:gd name="T66" fmla="*/ 805 w 1871"/>
                    <a:gd name="T67" fmla="*/ 20 h 1652"/>
                    <a:gd name="T68" fmla="*/ 865 w 1871"/>
                    <a:gd name="T69" fmla="*/ 38 h 1652"/>
                    <a:gd name="T70" fmla="*/ 907 w 1871"/>
                    <a:gd name="T71" fmla="*/ 8 h 1652"/>
                    <a:gd name="T72" fmla="*/ 1063 w 1871"/>
                    <a:gd name="T73" fmla="*/ 50 h 1652"/>
                    <a:gd name="T74" fmla="*/ 1207 w 1871"/>
                    <a:gd name="T75" fmla="*/ 44 h 1652"/>
                    <a:gd name="T76" fmla="*/ 1261 w 1871"/>
                    <a:gd name="T77" fmla="*/ 2 h 1652"/>
                    <a:gd name="T78" fmla="*/ 1351 w 1871"/>
                    <a:gd name="T79" fmla="*/ 56 h 1652"/>
                    <a:gd name="T80" fmla="*/ 1435 w 1871"/>
                    <a:gd name="T81" fmla="*/ 32 h 1652"/>
                    <a:gd name="T82" fmla="*/ 1477 w 1871"/>
                    <a:gd name="T83" fmla="*/ 110 h 1652"/>
                    <a:gd name="T84" fmla="*/ 1531 w 1871"/>
                    <a:gd name="T85" fmla="*/ 80 h 1652"/>
                    <a:gd name="T86" fmla="*/ 1555 w 1871"/>
                    <a:gd name="T87" fmla="*/ 134 h 1652"/>
                    <a:gd name="T88" fmla="*/ 1663 w 1871"/>
                    <a:gd name="T89" fmla="*/ 164 h 1652"/>
                    <a:gd name="T90" fmla="*/ 1759 w 1871"/>
                    <a:gd name="T91" fmla="*/ 224 h 1652"/>
                    <a:gd name="T92" fmla="*/ 1837 w 1871"/>
                    <a:gd name="T93" fmla="*/ 344 h 1652"/>
                    <a:gd name="T94" fmla="*/ 1555 w 1871"/>
                    <a:gd name="T95" fmla="*/ 602 h 1652"/>
                    <a:gd name="T96" fmla="*/ 1207 w 1871"/>
                    <a:gd name="T97" fmla="*/ 992 h 1652"/>
                    <a:gd name="T98" fmla="*/ 721 w 1871"/>
                    <a:gd name="T99" fmla="*/ 1370 h 1652"/>
                    <a:gd name="T100" fmla="*/ 367 w 1871"/>
                    <a:gd name="T101" fmla="*/ 1622 h 165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871" h="1652">
                      <a:moveTo>
                        <a:pt x="367" y="1622"/>
                      </a:moveTo>
                      <a:cubicBezTo>
                        <a:pt x="279" y="1652"/>
                        <a:pt x="221" y="1581"/>
                        <a:pt x="193" y="1550"/>
                      </a:cubicBezTo>
                      <a:cubicBezTo>
                        <a:pt x="165" y="1519"/>
                        <a:pt x="212" y="1457"/>
                        <a:pt x="199" y="1436"/>
                      </a:cubicBezTo>
                      <a:cubicBezTo>
                        <a:pt x="186" y="1415"/>
                        <a:pt x="143" y="1445"/>
                        <a:pt x="115" y="1424"/>
                      </a:cubicBezTo>
                      <a:cubicBezTo>
                        <a:pt x="87" y="1403"/>
                        <a:pt x="31" y="1342"/>
                        <a:pt x="31" y="1310"/>
                      </a:cubicBezTo>
                      <a:cubicBezTo>
                        <a:pt x="31" y="1278"/>
                        <a:pt x="116" y="1252"/>
                        <a:pt x="115" y="1232"/>
                      </a:cubicBezTo>
                      <a:cubicBezTo>
                        <a:pt x="114" y="1212"/>
                        <a:pt x="36" y="1206"/>
                        <a:pt x="25" y="1190"/>
                      </a:cubicBezTo>
                      <a:cubicBezTo>
                        <a:pt x="14" y="1174"/>
                        <a:pt x="53" y="1152"/>
                        <a:pt x="49" y="1136"/>
                      </a:cubicBezTo>
                      <a:cubicBezTo>
                        <a:pt x="45" y="1120"/>
                        <a:pt x="2" y="1109"/>
                        <a:pt x="1" y="1094"/>
                      </a:cubicBezTo>
                      <a:cubicBezTo>
                        <a:pt x="0" y="1079"/>
                        <a:pt x="40" y="1059"/>
                        <a:pt x="43" y="1046"/>
                      </a:cubicBezTo>
                      <a:cubicBezTo>
                        <a:pt x="46" y="1033"/>
                        <a:pt x="10" y="1025"/>
                        <a:pt x="19" y="1016"/>
                      </a:cubicBezTo>
                      <a:cubicBezTo>
                        <a:pt x="28" y="1007"/>
                        <a:pt x="90" y="1012"/>
                        <a:pt x="97" y="992"/>
                      </a:cubicBezTo>
                      <a:cubicBezTo>
                        <a:pt x="104" y="972"/>
                        <a:pt x="59" y="916"/>
                        <a:pt x="61" y="896"/>
                      </a:cubicBezTo>
                      <a:cubicBezTo>
                        <a:pt x="63" y="876"/>
                        <a:pt x="103" y="888"/>
                        <a:pt x="109" y="872"/>
                      </a:cubicBezTo>
                      <a:cubicBezTo>
                        <a:pt x="115" y="856"/>
                        <a:pt x="83" y="819"/>
                        <a:pt x="97" y="800"/>
                      </a:cubicBezTo>
                      <a:cubicBezTo>
                        <a:pt x="111" y="781"/>
                        <a:pt x="185" y="772"/>
                        <a:pt x="193" y="758"/>
                      </a:cubicBezTo>
                      <a:cubicBezTo>
                        <a:pt x="201" y="744"/>
                        <a:pt x="147" y="735"/>
                        <a:pt x="145" y="716"/>
                      </a:cubicBezTo>
                      <a:cubicBezTo>
                        <a:pt x="143" y="697"/>
                        <a:pt x="171" y="668"/>
                        <a:pt x="181" y="644"/>
                      </a:cubicBezTo>
                      <a:cubicBezTo>
                        <a:pt x="191" y="620"/>
                        <a:pt x="190" y="587"/>
                        <a:pt x="205" y="572"/>
                      </a:cubicBezTo>
                      <a:cubicBezTo>
                        <a:pt x="220" y="557"/>
                        <a:pt x="266" y="567"/>
                        <a:pt x="271" y="554"/>
                      </a:cubicBezTo>
                      <a:cubicBezTo>
                        <a:pt x="276" y="541"/>
                        <a:pt x="229" y="512"/>
                        <a:pt x="235" y="494"/>
                      </a:cubicBezTo>
                      <a:cubicBezTo>
                        <a:pt x="241" y="476"/>
                        <a:pt x="298" y="474"/>
                        <a:pt x="307" y="446"/>
                      </a:cubicBezTo>
                      <a:cubicBezTo>
                        <a:pt x="316" y="418"/>
                        <a:pt x="284" y="345"/>
                        <a:pt x="289" y="326"/>
                      </a:cubicBezTo>
                      <a:cubicBezTo>
                        <a:pt x="294" y="307"/>
                        <a:pt x="327" y="338"/>
                        <a:pt x="337" y="332"/>
                      </a:cubicBezTo>
                      <a:cubicBezTo>
                        <a:pt x="347" y="326"/>
                        <a:pt x="334" y="297"/>
                        <a:pt x="349" y="290"/>
                      </a:cubicBezTo>
                      <a:cubicBezTo>
                        <a:pt x="364" y="283"/>
                        <a:pt x="417" y="302"/>
                        <a:pt x="427" y="290"/>
                      </a:cubicBezTo>
                      <a:cubicBezTo>
                        <a:pt x="437" y="278"/>
                        <a:pt x="394" y="220"/>
                        <a:pt x="409" y="218"/>
                      </a:cubicBezTo>
                      <a:cubicBezTo>
                        <a:pt x="424" y="216"/>
                        <a:pt x="511" y="283"/>
                        <a:pt x="517" y="278"/>
                      </a:cubicBezTo>
                      <a:cubicBezTo>
                        <a:pt x="523" y="273"/>
                        <a:pt x="452" y="219"/>
                        <a:pt x="445" y="188"/>
                      </a:cubicBezTo>
                      <a:cubicBezTo>
                        <a:pt x="438" y="157"/>
                        <a:pt x="456" y="98"/>
                        <a:pt x="475" y="92"/>
                      </a:cubicBezTo>
                      <a:cubicBezTo>
                        <a:pt x="494" y="86"/>
                        <a:pt x="531" y="153"/>
                        <a:pt x="559" y="152"/>
                      </a:cubicBezTo>
                      <a:cubicBezTo>
                        <a:pt x="587" y="151"/>
                        <a:pt x="605" y="99"/>
                        <a:pt x="643" y="86"/>
                      </a:cubicBezTo>
                      <a:cubicBezTo>
                        <a:pt x="681" y="73"/>
                        <a:pt x="760" y="85"/>
                        <a:pt x="787" y="74"/>
                      </a:cubicBezTo>
                      <a:cubicBezTo>
                        <a:pt x="814" y="63"/>
                        <a:pt x="792" y="26"/>
                        <a:pt x="805" y="20"/>
                      </a:cubicBezTo>
                      <a:cubicBezTo>
                        <a:pt x="818" y="14"/>
                        <a:pt x="848" y="40"/>
                        <a:pt x="865" y="38"/>
                      </a:cubicBezTo>
                      <a:cubicBezTo>
                        <a:pt x="882" y="36"/>
                        <a:pt x="874" y="6"/>
                        <a:pt x="907" y="8"/>
                      </a:cubicBezTo>
                      <a:cubicBezTo>
                        <a:pt x="940" y="10"/>
                        <a:pt x="1013" y="44"/>
                        <a:pt x="1063" y="50"/>
                      </a:cubicBezTo>
                      <a:cubicBezTo>
                        <a:pt x="1113" y="56"/>
                        <a:pt x="1174" y="52"/>
                        <a:pt x="1207" y="44"/>
                      </a:cubicBezTo>
                      <a:cubicBezTo>
                        <a:pt x="1240" y="36"/>
                        <a:pt x="1237" y="0"/>
                        <a:pt x="1261" y="2"/>
                      </a:cubicBezTo>
                      <a:cubicBezTo>
                        <a:pt x="1285" y="4"/>
                        <a:pt x="1322" y="51"/>
                        <a:pt x="1351" y="56"/>
                      </a:cubicBezTo>
                      <a:cubicBezTo>
                        <a:pt x="1380" y="61"/>
                        <a:pt x="1414" y="23"/>
                        <a:pt x="1435" y="32"/>
                      </a:cubicBezTo>
                      <a:cubicBezTo>
                        <a:pt x="1456" y="41"/>
                        <a:pt x="1461" y="102"/>
                        <a:pt x="1477" y="110"/>
                      </a:cubicBezTo>
                      <a:cubicBezTo>
                        <a:pt x="1493" y="118"/>
                        <a:pt x="1518" y="76"/>
                        <a:pt x="1531" y="80"/>
                      </a:cubicBezTo>
                      <a:cubicBezTo>
                        <a:pt x="1544" y="84"/>
                        <a:pt x="1533" y="120"/>
                        <a:pt x="1555" y="134"/>
                      </a:cubicBezTo>
                      <a:cubicBezTo>
                        <a:pt x="1577" y="148"/>
                        <a:pt x="1629" y="149"/>
                        <a:pt x="1663" y="164"/>
                      </a:cubicBezTo>
                      <a:cubicBezTo>
                        <a:pt x="1697" y="179"/>
                        <a:pt x="1730" y="194"/>
                        <a:pt x="1759" y="224"/>
                      </a:cubicBezTo>
                      <a:cubicBezTo>
                        <a:pt x="1788" y="254"/>
                        <a:pt x="1871" y="281"/>
                        <a:pt x="1837" y="344"/>
                      </a:cubicBezTo>
                      <a:cubicBezTo>
                        <a:pt x="1803" y="407"/>
                        <a:pt x="1660" y="494"/>
                        <a:pt x="1555" y="602"/>
                      </a:cubicBezTo>
                      <a:cubicBezTo>
                        <a:pt x="1450" y="710"/>
                        <a:pt x="1346" y="864"/>
                        <a:pt x="1207" y="992"/>
                      </a:cubicBezTo>
                      <a:cubicBezTo>
                        <a:pt x="1068" y="1120"/>
                        <a:pt x="862" y="1262"/>
                        <a:pt x="721" y="1370"/>
                      </a:cubicBezTo>
                      <a:cubicBezTo>
                        <a:pt x="580" y="1478"/>
                        <a:pt x="455" y="1592"/>
                        <a:pt x="367" y="1622"/>
                      </a:cubicBezTo>
                      <a:close/>
                    </a:path>
                  </a:pathLst>
                </a:custGeom>
                <a:gradFill rotWithShape="0">
                  <a:gsLst>
                    <a:gs pos="0">
                      <a:srgbClr val="FED6E6"/>
                    </a:gs>
                    <a:gs pos="100000">
                      <a:srgbClr val="FC62A0"/>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3" name="Freeform 43"/>
                <p:cNvSpPr>
                  <a:spLocks/>
                </p:cNvSpPr>
                <p:nvPr/>
              </p:nvSpPr>
              <p:spPr bwMode="auto">
                <a:xfrm>
                  <a:off x="850" y="1405"/>
                  <a:ext cx="995" cy="2081"/>
                </a:xfrm>
                <a:custGeom>
                  <a:avLst/>
                  <a:gdLst>
                    <a:gd name="T0" fmla="*/ 836 w 995"/>
                    <a:gd name="T1" fmla="*/ 119 h 2081"/>
                    <a:gd name="T2" fmla="*/ 698 w 995"/>
                    <a:gd name="T3" fmla="*/ 11 h 2081"/>
                    <a:gd name="T4" fmla="*/ 560 w 995"/>
                    <a:gd name="T5" fmla="*/ 53 h 2081"/>
                    <a:gd name="T6" fmla="*/ 422 w 995"/>
                    <a:gd name="T7" fmla="*/ 89 h 2081"/>
                    <a:gd name="T8" fmla="*/ 338 w 995"/>
                    <a:gd name="T9" fmla="*/ 287 h 2081"/>
                    <a:gd name="T10" fmla="*/ 296 w 995"/>
                    <a:gd name="T11" fmla="*/ 449 h 2081"/>
                    <a:gd name="T12" fmla="*/ 170 w 995"/>
                    <a:gd name="T13" fmla="*/ 575 h 2081"/>
                    <a:gd name="T14" fmla="*/ 206 w 995"/>
                    <a:gd name="T15" fmla="*/ 623 h 2081"/>
                    <a:gd name="T16" fmla="*/ 128 w 995"/>
                    <a:gd name="T17" fmla="*/ 701 h 2081"/>
                    <a:gd name="T18" fmla="*/ 170 w 995"/>
                    <a:gd name="T19" fmla="*/ 797 h 2081"/>
                    <a:gd name="T20" fmla="*/ 110 w 995"/>
                    <a:gd name="T21" fmla="*/ 857 h 2081"/>
                    <a:gd name="T22" fmla="*/ 68 w 995"/>
                    <a:gd name="T23" fmla="*/ 917 h 2081"/>
                    <a:gd name="T24" fmla="*/ 80 w 995"/>
                    <a:gd name="T25" fmla="*/ 971 h 2081"/>
                    <a:gd name="T26" fmla="*/ 8 w 995"/>
                    <a:gd name="T27" fmla="*/ 1019 h 2081"/>
                    <a:gd name="T28" fmla="*/ 32 w 995"/>
                    <a:gd name="T29" fmla="*/ 1079 h 2081"/>
                    <a:gd name="T30" fmla="*/ 14 w 995"/>
                    <a:gd name="T31" fmla="*/ 1115 h 2081"/>
                    <a:gd name="T32" fmla="*/ 74 w 995"/>
                    <a:gd name="T33" fmla="*/ 1151 h 2081"/>
                    <a:gd name="T34" fmla="*/ 38 w 995"/>
                    <a:gd name="T35" fmla="*/ 1235 h 2081"/>
                    <a:gd name="T36" fmla="*/ 104 w 995"/>
                    <a:gd name="T37" fmla="*/ 1337 h 2081"/>
                    <a:gd name="T38" fmla="*/ 164 w 995"/>
                    <a:gd name="T39" fmla="*/ 1379 h 2081"/>
                    <a:gd name="T40" fmla="*/ 128 w 995"/>
                    <a:gd name="T41" fmla="*/ 1445 h 2081"/>
                    <a:gd name="T42" fmla="*/ 212 w 995"/>
                    <a:gd name="T43" fmla="*/ 1487 h 2081"/>
                    <a:gd name="T44" fmla="*/ 200 w 995"/>
                    <a:gd name="T45" fmla="*/ 1535 h 2081"/>
                    <a:gd name="T46" fmla="*/ 278 w 995"/>
                    <a:gd name="T47" fmla="*/ 1541 h 2081"/>
                    <a:gd name="T48" fmla="*/ 308 w 995"/>
                    <a:gd name="T49" fmla="*/ 1595 h 2081"/>
                    <a:gd name="T50" fmla="*/ 404 w 995"/>
                    <a:gd name="T51" fmla="*/ 1601 h 2081"/>
                    <a:gd name="T52" fmla="*/ 434 w 995"/>
                    <a:gd name="T53" fmla="*/ 1667 h 2081"/>
                    <a:gd name="T54" fmla="*/ 452 w 995"/>
                    <a:gd name="T55" fmla="*/ 1703 h 2081"/>
                    <a:gd name="T56" fmla="*/ 518 w 995"/>
                    <a:gd name="T57" fmla="*/ 1775 h 2081"/>
                    <a:gd name="T58" fmla="*/ 476 w 995"/>
                    <a:gd name="T59" fmla="*/ 1841 h 2081"/>
                    <a:gd name="T60" fmla="*/ 560 w 995"/>
                    <a:gd name="T61" fmla="*/ 1847 h 2081"/>
                    <a:gd name="T62" fmla="*/ 560 w 995"/>
                    <a:gd name="T63" fmla="*/ 1907 h 2081"/>
                    <a:gd name="T64" fmla="*/ 680 w 995"/>
                    <a:gd name="T65" fmla="*/ 1913 h 2081"/>
                    <a:gd name="T66" fmla="*/ 680 w 995"/>
                    <a:gd name="T67" fmla="*/ 2003 h 2081"/>
                    <a:gd name="T68" fmla="*/ 758 w 995"/>
                    <a:gd name="T69" fmla="*/ 2009 h 2081"/>
                    <a:gd name="T70" fmla="*/ 824 w 995"/>
                    <a:gd name="T71" fmla="*/ 2045 h 2081"/>
                    <a:gd name="T72" fmla="*/ 908 w 995"/>
                    <a:gd name="T73" fmla="*/ 1793 h 2081"/>
                    <a:gd name="T74" fmla="*/ 992 w 995"/>
                    <a:gd name="T75" fmla="*/ 1121 h 2081"/>
                    <a:gd name="T76" fmla="*/ 890 w 995"/>
                    <a:gd name="T77" fmla="*/ 521 h 2081"/>
                    <a:gd name="T78" fmla="*/ 836 w 995"/>
                    <a:gd name="T79" fmla="*/ 119 h 208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995" h="2081">
                      <a:moveTo>
                        <a:pt x="836" y="119"/>
                      </a:moveTo>
                      <a:cubicBezTo>
                        <a:pt x="804" y="34"/>
                        <a:pt x="744" y="22"/>
                        <a:pt x="698" y="11"/>
                      </a:cubicBezTo>
                      <a:cubicBezTo>
                        <a:pt x="652" y="0"/>
                        <a:pt x="606" y="40"/>
                        <a:pt x="560" y="53"/>
                      </a:cubicBezTo>
                      <a:cubicBezTo>
                        <a:pt x="514" y="66"/>
                        <a:pt x="459" y="50"/>
                        <a:pt x="422" y="89"/>
                      </a:cubicBezTo>
                      <a:cubicBezTo>
                        <a:pt x="385" y="128"/>
                        <a:pt x="359" y="227"/>
                        <a:pt x="338" y="287"/>
                      </a:cubicBezTo>
                      <a:cubicBezTo>
                        <a:pt x="317" y="347"/>
                        <a:pt x="324" y="401"/>
                        <a:pt x="296" y="449"/>
                      </a:cubicBezTo>
                      <a:cubicBezTo>
                        <a:pt x="268" y="497"/>
                        <a:pt x="185" y="546"/>
                        <a:pt x="170" y="575"/>
                      </a:cubicBezTo>
                      <a:cubicBezTo>
                        <a:pt x="155" y="604"/>
                        <a:pt x="213" y="602"/>
                        <a:pt x="206" y="623"/>
                      </a:cubicBezTo>
                      <a:cubicBezTo>
                        <a:pt x="199" y="644"/>
                        <a:pt x="134" y="672"/>
                        <a:pt x="128" y="701"/>
                      </a:cubicBezTo>
                      <a:cubicBezTo>
                        <a:pt x="122" y="730"/>
                        <a:pt x="173" y="771"/>
                        <a:pt x="170" y="797"/>
                      </a:cubicBezTo>
                      <a:cubicBezTo>
                        <a:pt x="167" y="823"/>
                        <a:pt x="127" y="837"/>
                        <a:pt x="110" y="857"/>
                      </a:cubicBezTo>
                      <a:cubicBezTo>
                        <a:pt x="93" y="877"/>
                        <a:pt x="73" y="898"/>
                        <a:pt x="68" y="917"/>
                      </a:cubicBezTo>
                      <a:cubicBezTo>
                        <a:pt x="63" y="936"/>
                        <a:pt x="90" y="954"/>
                        <a:pt x="80" y="971"/>
                      </a:cubicBezTo>
                      <a:cubicBezTo>
                        <a:pt x="70" y="988"/>
                        <a:pt x="16" y="1001"/>
                        <a:pt x="8" y="1019"/>
                      </a:cubicBezTo>
                      <a:cubicBezTo>
                        <a:pt x="0" y="1037"/>
                        <a:pt x="31" y="1063"/>
                        <a:pt x="32" y="1079"/>
                      </a:cubicBezTo>
                      <a:cubicBezTo>
                        <a:pt x="33" y="1095"/>
                        <a:pt x="7" y="1103"/>
                        <a:pt x="14" y="1115"/>
                      </a:cubicBezTo>
                      <a:cubicBezTo>
                        <a:pt x="21" y="1127"/>
                        <a:pt x="70" y="1131"/>
                        <a:pt x="74" y="1151"/>
                      </a:cubicBezTo>
                      <a:cubicBezTo>
                        <a:pt x="78" y="1171"/>
                        <a:pt x="33" y="1204"/>
                        <a:pt x="38" y="1235"/>
                      </a:cubicBezTo>
                      <a:cubicBezTo>
                        <a:pt x="43" y="1266"/>
                        <a:pt x="83" y="1313"/>
                        <a:pt x="104" y="1337"/>
                      </a:cubicBezTo>
                      <a:cubicBezTo>
                        <a:pt x="125" y="1361"/>
                        <a:pt x="160" y="1361"/>
                        <a:pt x="164" y="1379"/>
                      </a:cubicBezTo>
                      <a:cubicBezTo>
                        <a:pt x="168" y="1397"/>
                        <a:pt x="120" y="1427"/>
                        <a:pt x="128" y="1445"/>
                      </a:cubicBezTo>
                      <a:cubicBezTo>
                        <a:pt x="136" y="1463"/>
                        <a:pt x="200" y="1472"/>
                        <a:pt x="212" y="1487"/>
                      </a:cubicBezTo>
                      <a:cubicBezTo>
                        <a:pt x="224" y="1502"/>
                        <a:pt x="189" y="1526"/>
                        <a:pt x="200" y="1535"/>
                      </a:cubicBezTo>
                      <a:cubicBezTo>
                        <a:pt x="211" y="1544"/>
                        <a:pt x="260" y="1531"/>
                        <a:pt x="278" y="1541"/>
                      </a:cubicBezTo>
                      <a:cubicBezTo>
                        <a:pt x="296" y="1551"/>
                        <a:pt x="287" y="1585"/>
                        <a:pt x="308" y="1595"/>
                      </a:cubicBezTo>
                      <a:cubicBezTo>
                        <a:pt x="329" y="1605"/>
                        <a:pt x="383" y="1589"/>
                        <a:pt x="404" y="1601"/>
                      </a:cubicBezTo>
                      <a:cubicBezTo>
                        <a:pt x="425" y="1613"/>
                        <a:pt x="426" y="1650"/>
                        <a:pt x="434" y="1667"/>
                      </a:cubicBezTo>
                      <a:cubicBezTo>
                        <a:pt x="442" y="1684"/>
                        <a:pt x="438" y="1685"/>
                        <a:pt x="452" y="1703"/>
                      </a:cubicBezTo>
                      <a:cubicBezTo>
                        <a:pt x="466" y="1721"/>
                        <a:pt x="514" y="1752"/>
                        <a:pt x="518" y="1775"/>
                      </a:cubicBezTo>
                      <a:cubicBezTo>
                        <a:pt x="522" y="1798"/>
                        <a:pt x="469" y="1829"/>
                        <a:pt x="476" y="1841"/>
                      </a:cubicBezTo>
                      <a:cubicBezTo>
                        <a:pt x="483" y="1853"/>
                        <a:pt x="546" y="1836"/>
                        <a:pt x="560" y="1847"/>
                      </a:cubicBezTo>
                      <a:cubicBezTo>
                        <a:pt x="574" y="1858"/>
                        <a:pt x="540" y="1896"/>
                        <a:pt x="560" y="1907"/>
                      </a:cubicBezTo>
                      <a:cubicBezTo>
                        <a:pt x="580" y="1918"/>
                        <a:pt x="660" y="1897"/>
                        <a:pt x="680" y="1913"/>
                      </a:cubicBezTo>
                      <a:cubicBezTo>
                        <a:pt x="700" y="1929"/>
                        <a:pt x="667" y="1987"/>
                        <a:pt x="680" y="2003"/>
                      </a:cubicBezTo>
                      <a:cubicBezTo>
                        <a:pt x="693" y="2019"/>
                        <a:pt x="734" y="2002"/>
                        <a:pt x="758" y="2009"/>
                      </a:cubicBezTo>
                      <a:cubicBezTo>
                        <a:pt x="782" y="2016"/>
                        <a:pt x="799" y="2081"/>
                        <a:pt x="824" y="2045"/>
                      </a:cubicBezTo>
                      <a:cubicBezTo>
                        <a:pt x="849" y="2009"/>
                        <a:pt x="880" y="1947"/>
                        <a:pt x="908" y="1793"/>
                      </a:cubicBezTo>
                      <a:cubicBezTo>
                        <a:pt x="936" y="1639"/>
                        <a:pt x="995" y="1333"/>
                        <a:pt x="992" y="1121"/>
                      </a:cubicBezTo>
                      <a:cubicBezTo>
                        <a:pt x="989" y="909"/>
                        <a:pt x="914" y="686"/>
                        <a:pt x="890" y="521"/>
                      </a:cubicBezTo>
                      <a:cubicBezTo>
                        <a:pt x="866" y="356"/>
                        <a:pt x="868" y="204"/>
                        <a:pt x="836" y="119"/>
                      </a:cubicBezTo>
                      <a:close/>
                    </a:path>
                  </a:pathLst>
                </a:custGeom>
                <a:gradFill rotWithShape="0">
                  <a:gsLst>
                    <a:gs pos="0">
                      <a:srgbClr val="FED6E6"/>
                    </a:gs>
                    <a:gs pos="100000">
                      <a:srgbClr val="FC62A0"/>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4" name="Freeform 44"/>
                <p:cNvSpPr>
                  <a:spLocks/>
                </p:cNvSpPr>
                <p:nvPr/>
              </p:nvSpPr>
              <p:spPr bwMode="auto">
                <a:xfrm>
                  <a:off x="1499" y="1396"/>
                  <a:ext cx="557" cy="1003"/>
                </a:xfrm>
                <a:custGeom>
                  <a:avLst/>
                  <a:gdLst>
                    <a:gd name="T0" fmla="*/ 343 w 557"/>
                    <a:gd name="T1" fmla="*/ 68 h 1003"/>
                    <a:gd name="T2" fmla="*/ 193 w 557"/>
                    <a:gd name="T3" fmla="*/ 8 h 1003"/>
                    <a:gd name="T4" fmla="*/ 169 w 557"/>
                    <a:gd name="T5" fmla="*/ 116 h 1003"/>
                    <a:gd name="T6" fmla="*/ 103 w 557"/>
                    <a:gd name="T7" fmla="*/ 182 h 1003"/>
                    <a:gd name="T8" fmla="*/ 151 w 557"/>
                    <a:gd name="T9" fmla="*/ 218 h 1003"/>
                    <a:gd name="T10" fmla="*/ 91 w 557"/>
                    <a:gd name="T11" fmla="*/ 266 h 1003"/>
                    <a:gd name="T12" fmla="*/ 145 w 557"/>
                    <a:gd name="T13" fmla="*/ 338 h 1003"/>
                    <a:gd name="T14" fmla="*/ 61 w 557"/>
                    <a:gd name="T15" fmla="*/ 446 h 1003"/>
                    <a:gd name="T16" fmla="*/ 19 w 557"/>
                    <a:gd name="T17" fmla="*/ 530 h 1003"/>
                    <a:gd name="T18" fmla="*/ 109 w 557"/>
                    <a:gd name="T19" fmla="*/ 626 h 1003"/>
                    <a:gd name="T20" fmla="*/ 91 w 557"/>
                    <a:gd name="T21" fmla="*/ 764 h 1003"/>
                    <a:gd name="T22" fmla="*/ 19 w 557"/>
                    <a:gd name="T23" fmla="*/ 836 h 1003"/>
                    <a:gd name="T24" fmla="*/ 205 w 557"/>
                    <a:gd name="T25" fmla="*/ 884 h 1003"/>
                    <a:gd name="T26" fmla="*/ 343 w 557"/>
                    <a:gd name="T27" fmla="*/ 950 h 1003"/>
                    <a:gd name="T28" fmla="*/ 325 w 557"/>
                    <a:gd name="T29" fmla="*/ 566 h 1003"/>
                    <a:gd name="T30" fmla="*/ 511 w 557"/>
                    <a:gd name="T31" fmla="*/ 356 h 1003"/>
                    <a:gd name="T32" fmla="*/ 529 w 557"/>
                    <a:gd name="T33" fmla="*/ 164 h 1003"/>
                    <a:gd name="T34" fmla="*/ 343 w 557"/>
                    <a:gd name="T35" fmla="*/ 68 h 100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57" h="1003">
                      <a:moveTo>
                        <a:pt x="343" y="68"/>
                      </a:moveTo>
                      <a:cubicBezTo>
                        <a:pt x="287" y="42"/>
                        <a:pt x="222" y="0"/>
                        <a:pt x="193" y="8"/>
                      </a:cubicBezTo>
                      <a:cubicBezTo>
                        <a:pt x="164" y="16"/>
                        <a:pt x="184" y="87"/>
                        <a:pt x="169" y="116"/>
                      </a:cubicBezTo>
                      <a:cubicBezTo>
                        <a:pt x="154" y="145"/>
                        <a:pt x="106" y="165"/>
                        <a:pt x="103" y="182"/>
                      </a:cubicBezTo>
                      <a:cubicBezTo>
                        <a:pt x="100" y="199"/>
                        <a:pt x="153" y="204"/>
                        <a:pt x="151" y="218"/>
                      </a:cubicBezTo>
                      <a:cubicBezTo>
                        <a:pt x="149" y="232"/>
                        <a:pt x="92" y="246"/>
                        <a:pt x="91" y="266"/>
                      </a:cubicBezTo>
                      <a:cubicBezTo>
                        <a:pt x="90" y="286"/>
                        <a:pt x="150" y="308"/>
                        <a:pt x="145" y="338"/>
                      </a:cubicBezTo>
                      <a:cubicBezTo>
                        <a:pt x="140" y="368"/>
                        <a:pt x="82" y="414"/>
                        <a:pt x="61" y="446"/>
                      </a:cubicBezTo>
                      <a:cubicBezTo>
                        <a:pt x="40" y="478"/>
                        <a:pt x="11" y="500"/>
                        <a:pt x="19" y="530"/>
                      </a:cubicBezTo>
                      <a:cubicBezTo>
                        <a:pt x="27" y="560"/>
                        <a:pt x="97" y="587"/>
                        <a:pt x="109" y="626"/>
                      </a:cubicBezTo>
                      <a:cubicBezTo>
                        <a:pt x="121" y="665"/>
                        <a:pt x="106" y="729"/>
                        <a:pt x="91" y="764"/>
                      </a:cubicBezTo>
                      <a:cubicBezTo>
                        <a:pt x="76" y="799"/>
                        <a:pt x="0" y="816"/>
                        <a:pt x="19" y="836"/>
                      </a:cubicBezTo>
                      <a:cubicBezTo>
                        <a:pt x="38" y="856"/>
                        <a:pt x="151" y="865"/>
                        <a:pt x="205" y="884"/>
                      </a:cubicBezTo>
                      <a:cubicBezTo>
                        <a:pt x="259" y="903"/>
                        <a:pt x="323" y="1003"/>
                        <a:pt x="343" y="950"/>
                      </a:cubicBezTo>
                      <a:cubicBezTo>
                        <a:pt x="363" y="897"/>
                        <a:pt x="297" y="665"/>
                        <a:pt x="325" y="566"/>
                      </a:cubicBezTo>
                      <a:cubicBezTo>
                        <a:pt x="353" y="467"/>
                        <a:pt x="477" y="423"/>
                        <a:pt x="511" y="356"/>
                      </a:cubicBezTo>
                      <a:cubicBezTo>
                        <a:pt x="545" y="289"/>
                        <a:pt x="557" y="210"/>
                        <a:pt x="529" y="164"/>
                      </a:cubicBezTo>
                      <a:cubicBezTo>
                        <a:pt x="501" y="118"/>
                        <a:pt x="399" y="94"/>
                        <a:pt x="343" y="68"/>
                      </a:cubicBezTo>
                      <a:close/>
                    </a:path>
                  </a:pathLst>
                </a:custGeom>
                <a:gradFill rotWithShape="0">
                  <a:gsLst>
                    <a:gs pos="0">
                      <a:srgbClr val="FDB1D0"/>
                    </a:gs>
                    <a:gs pos="100000">
                      <a:srgbClr val="FB418C"/>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5" name="Freeform 45"/>
                <p:cNvSpPr>
                  <a:spLocks/>
                </p:cNvSpPr>
                <p:nvPr/>
              </p:nvSpPr>
              <p:spPr bwMode="auto">
                <a:xfrm>
                  <a:off x="1388" y="2282"/>
                  <a:ext cx="1355" cy="1535"/>
                </a:xfrm>
                <a:custGeom>
                  <a:avLst/>
                  <a:gdLst>
                    <a:gd name="T0" fmla="*/ 712 w 1355"/>
                    <a:gd name="T1" fmla="*/ 76 h 1535"/>
                    <a:gd name="T2" fmla="*/ 328 w 1355"/>
                    <a:gd name="T3" fmla="*/ 196 h 1535"/>
                    <a:gd name="T4" fmla="*/ 64 w 1355"/>
                    <a:gd name="T5" fmla="*/ 334 h 1535"/>
                    <a:gd name="T6" fmla="*/ 4 w 1355"/>
                    <a:gd name="T7" fmla="*/ 598 h 1535"/>
                    <a:gd name="T8" fmla="*/ 40 w 1355"/>
                    <a:gd name="T9" fmla="*/ 754 h 1535"/>
                    <a:gd name="T10" fmla="*/ 142 w 1355"/>
                    <a:gd name="T11" fmla="*/ 712 h 1535"/>
                    <a:gd name="T12" fmla="*/ 202 w 1355"/>
                    <a:gd name="T13" fmla="*/ 736 h 1535"/>
                    <a:gd name="T14" fmla="*/ 190 w 1355"/>
                    <a:gd name="T15" fmla="*/ 838 h 1535"/>
                    <a:gd name="T16" fmla="*/ 238 w 1355"/>
                    <a:gd name="T17" fmla="*/ 850 h 1535"/>
                    <a:gd name="T18" fmla="*/ 208 w 1355"/>
                    <a:gd name="T19" fmla="*/ 952 h 1535"/>
                    <a:gd name="T20" fmla="*/ 250 w 1355"/>
                    <a:gd name="T21" fmla="*/ 994 h 1535"/>
                    <a:gd name="T22" fmla="*/ 208 w 1355"/>
                    <a:gd name="T23" fmla="*/ 1078 h 1535"/>
                    <a:gd name="T24" fmla="*/ 250 w 1355"/>
                    <a:gd name="T25" fmla="*/ 1120 h 1535"/>
                    <a:gd name="T26" fmla="*/ 238 w 1355"/>
                    <a:gd name="T27" fmla="*/ 1192 h 1535"/>
                    <a:gd name="T28" fmla="*/ 310 w 1355"/>
                    <a:gd name="T29" fmla="*/ 1222 h 1535"/>
                    <a:gd name="T30" fmla="*/ 328 w 1355"/>
                    <a:gd name="T31" fmla="*/ 1306 h 1535"/>
                    <a:gd name="T32" fmla="*/ 406 w 1355"/>
                    <a:gd name="T33" fmla="*/ 1240 h 1535"/>
                    <a:gd name="T34" fmla="*/ 406 w 1355"/>
                    <a:gd name="T35" fmla="*/ 1378 h 1535"/>
                    <a:gd name="T36" fmla="*/ 460 w 1355"/>
                    <a:gd name="T37" fmla="*/ 1414 h 1535"/>
                    <a:gd name="T38" fmla="*/ 496 w 1355"/>
                    <a:gd name="T39" fmla="*/ 1324 h 1535"/>
                    <a:gd name="T40" fmla="*/ 520 w 1355"/>
                    <a:gd name="T41" fmla="*/ 1426 h 1535"/>
                    <a:gd name="T42" fmla="*/ 586 w 1355"/>
                    <a:gd name="T43" fmla="*/ 1438 h 1535"/>
                    <a:gd name="T44" fmla="*/ 622 w 1355"/>
                    <a:gd name="T45" fmla="*/ 1372 h 1535"/>
                    <a:gd name="T46" fmla="*/ 622 w 1355"/>
                    <a:gd name="T47" fmla="*/ 1498 h 1535"/>
                    <a:gd name="T48" fmla="*/ 706 w 1355"/>
                    <a:gd name="T49" fmla="*/ 1504 h 1535"/>
                    <a:gd name="T50" fmla="*/ 730 w 1355"/>
                    <a:gd name="T51" fmla="*/ 1456 h 1535"/>
                    <a:gd name="T52" fmla="*/ 760 w 1355"/>
                    <a:gd name="T53" fmla="*/ 1516 h 1535"/>
                    <a:gd name="T54" fmla="*/ 856 w 1355"/>
                    <a:gd name="T55" fmla="*/ 1498 h 1535"/>
                    <a:gd name="T56" fmla="*/ 874 w 1355"/>
                    <a:gd name="T57" fmla="*/ 1426 h 1535"/>
                    <a:gd name="T58" fmla="*/ 904 w 1355"/>
                    <a:gd name="T59" fmla="*/ 1516 h 1535"/>
                    <a:gd name="T60" fmla="*/ 1000 w 1355"/>
                    <a:gd name="T61" fmla="*/ 1528 h 1535"/>
                    <a:gd name="T62" fmla="*/ 1048 w 1355"/>
                    <a:gd name="T63" fmla="*/ 1474 h 1535"/>
                    <a:gd name="T64" fmla="*/ 1060 w 1355"/>
                    <a:gd name="T65" fmla="*/ 1438 h 1535"/>
                    <a:gd name="T66" fmla="*/ 1108 w 1355"/>
                    <a:gd name="T67" fmla="*/ 1504 h 1535"/>
                    <a:gd name="T68" fmla="*/ 1180 w 1355"/>
                    <a:gd name="T69" fmla="*/ 1462 h 1535"/>
                    <a:gd name="T70" fmla="*/ 1222 w 1355"/>
                    <a:gd name="T71" fmla="*/ 1450 h 1535"/>
                    <a:gd name="T72" fmla="*/ 1234 w 1355"/>
                    <a:gd name="T73" fmla="*/ 1366 h 1535"/>
                    <a:gd name="T74" fmla="*/ 1288 w 1355"/>
                    <a:gd name="T75" fmla="*/ 1378 h 1535"/>
                    <a:gd name="T76" fmla="*/ 1342 w 1355"/>
                    <a:gd name="T77" fmla="*/ 1264 h 1535"/>
                    <a:gd name="T78" fmla="*/ 1210 w 1355"/>
                    <a:gd name="T79" fmla="*/ 1000 h 1535"/>
                    <a:gd name="T80" fmla="*/ 886 w 1355"/>
                    <a:gd name="T81" fmla="*/ 652 h 1535"/>
                    <a:gd name="T82" fmla="*/ 712 w 1355"/>
                    <a:gd name="T83" fmla="*/ 76 h 153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355" h="1535">
                      <a:moveTo>
                        <a:pt x="712" y="76"/>
                      </a:moveTo>
                      <a:cubicBezTo>
                        <a:pt x="619" y="0"/>
                        <a:pt x="436" y="153"/>
                        <a:pt x="328" y="196"/>
                      </a:cubicBezTo>
                      <a:cubicBezTo>
                        <a:pt x="220" y="239"/>
                        <a:pt x="118" y="267"/>
                        <a:pt x="64" y="334"/>
                      </a:cubicBezTo>
                      <a:cubicBezTo>
                        <a:pt x="10" y="401"/>
                        <a:pt x="8" y="528"/>
                        <a:pt x="4" y="598"/>
                      </a:cubicBezTo>
                      <a:cubicBezTo>
                        <a:pt x="0" y="668"/>
                        <a:pt x="17" y="735"/>
                        <a:pt x="40" y="754"/>
                      </a:cubicBezTo>
                      <a:cubicBezTo>
                        <a:pt x="63" y="773"/>
                        <a:pt x="115" y="715"/>
                        <a:pt x="142" y="712"/>
                      </a:cubicBezTo>
                      <a:cubicBezTo>
                        <a:pt x="169" y="709"/>
                        <a:pt x="194" y="715"/>
                        <a:pt x="202" y="736"/>
                      </a:cubicBezTo>
                      <a:cubicBezTo>
                        <a:pt x="210" y="757"/>
                        <a:pt x="184" y="819"/>
                        <a:pt x="190" y="838"/>
                      </a:cubicBezTo>
                      <a:cubicBezTo>
                        <a:pt x="196" y="857"/>
                        <a:pt x="235" y="831"/>
                        <a:pt x="238" y="850"/>
                      </a:cubicBezTo>
                      <a:cubicBezTo>
                        <a:pt x="241" y="869"/>
                        <a:pt x="206" y="928"/>
                        <a:pt x="208" y="952"/>
                      </a:cubicBezTo>
                      <a:cubicBezTo>
                        <a:pt x="210" y="976"/>
                        <a:pt x="250" y="973"/>
                        <a:pt x="250" y="994"/>
                      </a:cubicBezTo>
                      <a:cubicBezTo>
                        <a:pt x="250" y="1015"/>
                        <a:pt x="208" y="1057"/>
                        <a:pt x="208" y="1078"/>
                      </a:cubicBezTo>
                      <a:cubicBezTo>
                        <a:pt x="208" y="1099"/>
                        <a:pt x="245" y="1101"/>
                        <a:pt x="250" y="1120"/>
                      </a:cubicBezTo>
                      <a:cubicBezTo>
                        <a:pt x="255" y="1139"/>
                        <a:pt x="228" y="1175"/>
                        <a:pt x="238" y="1192"/>
                      </a:cubicBezTo>
                      <a:cubicBezTo>
                        <a:pt x="248" y="1209"/>
                        <a:pt x="295" y="1203"/>
                        <a:pt x="310" y="1222"/>
                      </a:cubicBezTo>
                      <a:cubicBezTo>
                        <a:pt x="325" y="1241"/>
                        <a:pt x="312" y="1303"/>
                        <a:pt x="328" y="1306"/>
                      </a:cubicBezTo>
                      <a:cubicBezTo>
                        <a:pt x="344" y="1309"/>
                        <a:pt x="393" y="1228"/>
                        <a:pt x="406" y="1240"/>
                      </a:cubicBezTo>
                      <a:cubicBezTo>
                        <a:pt x="419" y="1252"/>
                        <a:pt x="397" y="1349"/>
                        <a:pt x="406" y="1378"/>
                      </a:cubicBezTo>
                      <a:cubicBezTo>
                        <a:pt x="415" y="1407"/>
                        <a:pt x="445" y="1423"/>
                        <a:pt x="460" y="1414"/>
                      </a:cubicBezTo>
                      <a:cubicBezTo>
                        <a:pt x="475" y="1405"/>
                        <a:pt x="486" y="1322"/>
                        <a:pt x="496" y="1324"/>
                      </a:cubicBezTo>
                      <a:cubicBezTo>
                        <a:pt x="506" y="1326"/>
                        <a:pt x="505" y="1407"/>
                        <a:pt x="520" y="1426"/>
                      </a:cubicBezTo>
                      <a:cubicBezTo>
                        <a:pt x="535" y="1445"/>
                        <a:pt x="569" y="1447"/>
                        <a:pt x="586" y="1438"/>
                      </a:cubicBezTo>
                      <a:cubicBezTo>
                        <a:pt x="603" y="1429"/>
                        <a:pt x="616" y="1362"/>
                        <a:pt x="622" y="1372"/>
                      </a:cubicBezTo>
                      <a:cubicBezTo>
                        <a:pt x="628" y="1382"/>
                        <a:pt x="608" y="1476"/>
                        <a:pt x="622" y="1498"/>
                      </a:cubicBezTo>
                      <a:cubicBezTo>
                        <a:pt x="636" y="1520"/>
                        <a:pt x="688" y="1511"/>
                        <a:pt x="706" y="1504"/>
                      </a:cubicBezTo>
                      <a:cubicBezTo>
                        <a:pt x="724" y="1497"/>
                        <a:pt x="721" y="1454"/>
                        <a:pt x="730" y="1456"/>
                      </a:cubicBezTo>
                      <a:cubicBezTo>
                        <a:pt x="739" y="1458"/>
                        <a:pt x="739" y="1509"/>
                        <a:pt x="760" y="1516"/>
                      </a:cubicBezTo>
                      <a:cubicBezTo>
                        <a:pt x="781" y="1523"/>
                        <a:pt x="837" y="1513"/>
                        <a:pt x="856" y="1498"/>
                      </a:cubicBezTo>
                      <a:cubicBezTo>
                        <a:pt x="875" y="1483"/>
                        <a:pt x="866" y="1423"/>
                        <a:pt x="874" y="1426"/>
                      </a:cubicBezTo>
                      <a:cubicBezTo>
                        <a:pt x="882" y="1429"/>
                        <a:pt x="883" y="1499"/>
                        <a:pt x="904" y="1516"/>
                      </a:cubicBezTo>
                      <a:cubicBezTo>
                        <a:pt x="925" y="1533"/>
                        <a:pt x="976" y="1535"/>
                        <a:pt x="1000" y="1528"/>
                      </a:cubicBezTo>
                      <a:cubicBezTo>
                        <a:pt x="1024" y="1521"/>
                        <a:pt x="1038" y="1489"/>
                        <a:pt x="1048" y="1474"/>
                      </a:cubicBezTo>
                      <a:cubicBezTo>
                        <a:pt x="1058" y="1459"/>
                        <a:pt x="1050" y="1433"/>
                        <a:pt x="1060" y="1438"/>
                      </a:cubicBezTo>
                      <a:cubicBezTo>
                        <a:pt x="1070" y="1443"/>
                        <a:pt x="1088" y="1500"/>
                        <a:pt x="1108" y="1504"/>
                      </a:cubicBezTo>
                      <a:cubicBezTo>
                        <a:pt x="1128" y="1508"/>
                        <a:pt x="1161" y="1471"/>
                        <a:pt x="1180" y="1462"/>
                      </a:cubicBezTo>
                      <a:cubicBezTo>
                        <a:pt x="1199" y="1453"/>
                        <a:pt x="1213" y="1466"/>
                        <a:pt x="1222" y="1450"/>
                      </a:cubicBezTo>
                      <a:cubicBezTo>
                        <a:pt x="1231" y="1434"/>
                        <a:pt x="1223" y="1378"/>
                        <a:pt x="1234" y="1366"/>
                      </a:cubicBezTo>
                      <a:cubicBezTo>
                        <a:pt x="1245" y="1354"/>
                        <a:pt x="1270" y="1395"/>
                        <a:pt x="1288" y="1378"/>
                      </a:cubicBezTo>
                      <a:cubicBezTo>
                        <a:pt x="1306" y="1361"/>
                        <a:pt x="1355" y="1327"/>
                        <a:pt x="1342" y="1264"/>
                      </a:cubicBezTo>
                      <a:cubicBezTo>
                        <a:pt x="1329" y="1201"/>
                        <a:pt x="1286" y="1102"/>
                        <a:pt x="1210" y="1000"/>
                      </a:cubicBezTo>
                      <a:cubicBezTo>
                        <a:pt x="1134" y="898"/>
                        <a:pt x="969" y="807"/>
                        <a:pt x="886" y="652"/>
                      </a:cubicBezTo>
                      <a:cubicBezTo>
                        <a:pt x="803" y="497"/>
                        <a:pt x="805" y="152"/>
                        <a:pt x="712" y="76"/>
                      </a:cubicBezTo>
                      <a:close/>
                    </a:path>
                  </a:pathLst>
                </a:custGeom>
                <a:gradFill rotWithShape="0">
                  <a:gsLst>
                    <a:gs pos="0">
                      <a:srgbClr val="FC62A0"/>
                    </a:gs>
                    <a:gs pos="100000">
                      <a:srgbClr val="FDB1D0"/>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6" name="Freeform 46"/>
                <p:cNvSpPr>
                  <a:spLocks/>
                </p:cNvSpPr>
                <p:nvPr/>
              </p:nvSpPr>
              <p:spPr bwMode="auto">
                <a:xfrm>
                  <a:off x="2544" y="2861"/>
                  <a:ext cx="1581" cy="982"/>
                </a:xfrm>
                <a:custGeom>
                  <a:avLst/>
                  <a:gdLst>
                    <a:gd name="T0" fmla="*/ 0 w 1581"/>
                    <a:gd name="T1" fmla="*/ 499 h 982"/>
                    <a:gd name="T2" fmla="*/ 96 w 1581"/>
                    <a:gd name="T3" fmla="*/ 637 h 982"/>
                    <a:gd name="T4" fmla="*/ 174 w 1581"/>
                    <a:gd name="T5" fmla="*/ 739 h 982"/>
                    <a:gd name="T6" fmla="*/ 240 w 1581"/>
                    <a:gd name="T7" fmla="*/ 769 h 982"/>
                    <a:gd name="T8" fmla="*/ 246 w 1581"/>
                    <a:gd name="T9" fmla="*/ 835 h 982"/>
                    <a:gd name="T10" fmla="*/ 366 w 1581"/>
                    <a:gd name="T11" fmla="*/ 925 h 982"/>
                    <a:gd name="T12" fmla="*/ 444 w 1581"/>
                    <a:gd name="T13" fmla="*/ 901 h 982"/>
                    <a:gd name="T14" fmla="*/ 474 w 1581"/>
                    <a:gd name="T15" fmla="*/ 973 h 982"/>
                    <a:gd name="T16" fmla="*/ 594 w 1581"/>
                    <a:gd name="T17" fmla="*/ 955 h 982"/>
                    <a:gd name="T18" fmla="*/ 624 w 1581"/>
                    <a:gd name="T19" fmla="*/ 913 h 982"/>
                    <a:gd name="T20" fmla="*/ 702 w 1581"/>
                    <a:gd name="T21" fmla="*/ 919 h 982"/>
                    <a:gd name="T22" fmla="*/ 792 w 1581"/>
                    <a:gd name="T23" fmla="*/ 889 h 982"/>
                    <a:gd name="T24" fmla="*/ 786 w 1581"/>
                    <a:gd name="T25" fmla="*/ 805 h 982"/>
                    <a:gd name="T26" fmla="*/ 864 w 1581"/>
                    <a:gd name="T27" fmla="*/ 841 h 982"/>
                    <a:gd name="T28" fmla="*/ 936 w 1581"/>
                    <a:gd name="T29" fmla="*/ 769 h 982"/>
                    <a:gd name="T30" fmla="*/ 1020 w 1581"/>
                    <a:gd name="T31" fmla="*/ 769 h 982"/>
                    <a:gd name="T32" fmla="*/ 1074 w 1581"/>
                    <a:gd name="T33" fmla="*/ 685 h 982"/>
                    <a:gd name="T34" fmla="*/ 1044 w 1581"/>
                    <a:gd name="T35" fmla="*/ 613 h 982"/>
                    <a:gd name="T36" fmla="*/ 1152 w 1581"/>
                    <a:gd name="T37" fmla="*/ 679 h 982"/>
                    <a:gd name="T38" fmla="*/ 1194 w 1581"/>
                    <a:gd name="T39" fmla="*/ 601 h 982"/>
                    <a:gd name="T40" fmla="*/ 1248 w 1581"/>
                    <a:gd name="T41" fmla="*/ 577 h 982"/>
                    <a:gd name="T42" fmla="*/ 1248 w 1581"/>
                    <a:gd name="T43" fmla="*/ 523 h 982"/>
                    <a:gd name="T44" fmla="*/ 1326 w 1581"/>
                    <a:gd name="T45" fmla="*/ 535 h 982"/>
                    <a:gd name="T46" fmla="*/ 1320 w 1581"/>
                    <a:gd name="T47" fmla="*/ 457 h 982"/>
                    <a:gd name="T48" fmla="*/ 1404 w 1581"/>
                    <a:gd name="T49" fmla="*/ 409 h 982"/>
                    <a:gd name="T50" fmla="*/ 1398 w 1581"/>
                    <a:gd name="T51" fmla="*/ 331 h 982"/>
                    <a:gd name="T52" fmla="*/ 1470 w 1581"/>
                    <a:gd name="T53" fmla="*/ 247 h 982"/>
                    <a:gd name="T54" fmla="*/ 1572 w 1581"/>
                    <a:gd name="T55" fmla="*/ 187 h 982"/>
                    <a:gd name="T56" fmla="*/ 1524 w 1581"/>
                    <a:gd name="T57" fmla="*/ 151 h 982"/>
                    <a:gd name="T58" fmla="*/ 1380 w 1581"/>
                    <a:gd name="T59" fmla="*/ 133 h 982"/>
                    <a:gd name="T60" fmla="*/ 1296 w 1581"/>
                    <a:gd name="T61" fmla="*/ 13 h 982"/>
                    <a:gd name="T62" fmla="*/ 924 w 1581"/>
                    <a:gd name="T63" fmla="*/ 55 h 982"/>
                    <a:gd name="T64" fmla="*/ 456 w 1581"/>
                    <a:gd name="T65" fmla="*/ 43 h 982"/>
                    <a:gd name="T66" fmla="*/ 0 w 1581"/>
                    <a:gd name="T67" fmla="*/ 499 h 98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581" h="982">
                      <a:moveTo>
                        <a:pt x="0" y="499"/>
                      </a:moveTo>
                      <a:cubicBezTo>
                        <a:pt x="33" y="548"/>
                        <a:pt x="67" y="597"/>
                        <a:pt x="96" y="637"/>
                      </a:cubicBezTo>
                      <a:cubicBezTo>
                        <a:pt x="125" y="677"/>
                        <a:pt x="150" y="717"/>
                        <a:pt x="174" y="739"/>
                      </a:cubicBezTo>
                      <a:cubicBezTo>
                        <a:pt x="198" y="761"/>
                        <a:pt x="228" y="753"/>
                        <a:pt x="240" y="769"/>
                      </a:cubicBezTo>
                      <a:cubicBezTo>
                        <a:pt x="252" y="785"/>
                        <a:pt x="225" y="809"/>
                        <a:pt x="246" y="835"/>
                      </a:cubicBezTo>
                      <a:cubicBezTo>
                        <a:pt x="267" y="861"/>
                        <a:pt x="333" y="914"/>
                        <a:pt x="366" y="925"/>
                      </a:cubicBezTo>
                      <a:cubicBezTo>
                        <a:pt x="399" y="936"/>
                        <a:pt x="426" y="893"/>
                        <a:pt x="444" y="901"/>
                      </a:cubicBezTo>
                      <a:cubicBezTo>
                        <a:pt x="462" y="909"/>
                        <a:pt x="449" y="964"/>
                        <a:pt x="474" y="973"/>
                      </a:cubicBezTo>
                      <a:cubicBezTo>
                        <a:pt x="499" y="982"/>
                        <a:pt x="569" y="965"/>
                        <a:pt x="594" y="955"/>
                      </a:cubicBezTo>
                      <a:cubicBezTo>
                        <a:pt x="619" y="945"/>
                        <a:pt x="606" y="919"/>
                        <a:pt x="624" y="913"/>
                      </a:cubicBezTo>
                      <a:cubicBezTo>
                        <a:pt x="642" y="907"/>
                        <a:pt x="674" y="923"/>
                        <a:pt x="702" y="919"/>
                      </a:cubicBezTo>
                      <a:cubicBezTo>
                        <a:pt x="730" y="915"/>
                        <a:pt x="778" y="908"/>
                        <a:pt x="792" y="889"/>
                      </a:cubicBezTo>
                      <a:cubicBezTo>
                        <a:pt x="806" y="870"/>
                        <a:pt x="774" y="813"/>
                        <a:pt x="786" y="805"/>
                      </a:cubicBezTo>
                      <a:cubicBezTo>
                        <a:pt x="798" y="797"/>
                        <a:pt x="839" y="847"/>
                        <a:pt x="864" y="841"/>
                      </a:cubicBezTo>
                      <a:cubicBezTo>
                        <a:pt x="889" y="835"/>
                        <a:pt x="910" y="781"/>
                        <a:pt x="936" y="769"/>
                      </a:cubicBezTo>
                      <a:cubicBezTo>
                        <a:pt x="962" y="757"/>
                        <a:pt x="997" y="783"/>
                        <a:pt x="1020" y="769"/>
                      </a:cubicBezTo>
                      <a:cubicBezTo>
                        <a:pt x="1043" y="755"/>
                        <a:pt x="1070" y="711"/>
                        <a:pt x="1074" y="685"/>
                      </a:cubicBezTo>
                      <a:cubicBezTo>
                        <a:pt x="1078" y="659"/>
                        <a:pt x="1031" y="614"/>
                        <a:pt x="1044" y="613"/>
                      </a:cubicBezTo>
                      <a:cubicBezTo>
                        <a:pt x="1057" y="612"/>
                        <a:pt x="1127" y="681"/>
                        <a:pt x="1152" y="679"/>
                      </a:cubicBezTo>
                      <a:cubicBezTo>
                        <a:pt x="1177" y="677"/>
                        <a:pt x="1178" y="618"/>
                        <a:pt x="1194" y="601"/>
                      </a:cubicBezTo>
                      <a:cubicBezTo>
                        <a:pt x="1210" y="584"/>
                        <a:pt x="1239" y="590"/>
                        <a:pt x="1248" y="577"/>
                      </a:cubicBezTo>
                      <a:cubicBezTo>
                        <a:pt x="1257" y="564"/>
                        <a:pt x="1235" y="530"/>
                        <a:pt x="1248" y="523"/>
                      </a:cubicBezTo>
                      <a:cubicBezTo>
                        <a:pt x="1261" y="516"/>
                        <a:pt x="1314" y="546"/>
                        <a:pt x="1326" y="535"/>
                      </a:cubicBezTo>
                      <a:cubicBezTo>
                        <a:pt x="1338" y="524"/>
                        <a:pt x="1307" y="478"/>
                        <a:pt x="1320" y="457"/>
                      </a:cubicBezTo>
                      <a:cubicBezTo>
                        <a:pt x="1333" y="436"/>
                        <a:pt x="1391" y="430"/>
                        <a:pt x="1404" y="409"/>
                      </a:cubicBezTo>
                      <a:cubicBezTo>
                        <a:pt x="1417" y="388"/>
                        <a:pt x="1387" y="358"/>
                        <a:pt x="1398" y="331"/>
                      </a:cubicBezTo>
                      <a:cubicBezTo>
                        <a:pt x="1409" y="304"/>
                        <a:pt x="1441" y="271"/>
                        <a:pt x="1470" y="247"/>
                      </a:cubicBezTo>
                      <a:cubicBezTo>
                        <a:pt x="1499" y="223"/>
                        <a:pt x="1563" y="203"/>
                        <a:pt x="1572" y="187"/>
                      </a:cubicBezTo>
                      <a:cubicBezTo>
                        <a:pt x="1581" y="171"/>
                        <a:pt x="1556" y="160"/>
                        <a:pt x="1524" y="151"/>
                      </a:cubicBezTo>
                      <a:cubicBezTo>
                        <a:pt x="1492" y="142"/>
                        <a:pt x="1418" y="156"/>
                        <a:pt x="1380" y="133"/>
                      </a:cubicBezTo>
                      <a:cubicBezTo>
                        <a:pt x="1342" y="110"/>
                        <a:pt x="1372" y="26"/>
                        <a:pt x="1296" y="13"/>
                      </a:cubicBezTo>
                      <a:cubicBezTo>
                        <a:pt x="1220" y="0"/>
                        <a:pt x="1064" y="50"/>
                        <a:pt x="924" y="55"/>
                      </a:cubicBezTo>
                      <a:cubicBezTo>
                        <a:pt x="784" y="60"/>
                        <a:pt x="620" y="51"/>
                        <a:pt x="456" y="43"/>
                      </a:cubicBezTo>
                      <a:lnTo>
                        <a:pt x="0" y="499"/>
                      </a:lnTo>
                      <a:close/>
                    </a:path>
                  </a:pathLst>
                </a:custGeom>
                <a:gradFill rotWithShape="0">
                  <a:gsLst>
                    <a:gs pos="0">
                      <a:srgbClr val="FC62A0"/>
                    </a:gs>
                    <a:gs pos="100000">
                      <a:srgbClr val="FDB1D0"/>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7" name="Freeform 47"/>
                <p:cNvSpPr>
                  <a:spLocks/>
                </p:cNvSpPr>
                <p:nvPr/>
              </p:nvSpPr>
              <p:spPr bwMode="auto">
                <a:xfrm>
                  <a:off x="1727" y="756"/>
                  <a:ext cx="679" cy="869"/>
                </a:xfrm>
                <a:custGeom>
                  <a:avLst/>
                  <a:gdLst>
                    <a:gd name="T0" fmla="*/ 613 w 679"/>
                    <a:gd name="T1" fmla="*/ 40 h 869"/>
                    <a:gd name="T2" fmla="*/ 509 w 679"/>
                    <a:gd name="T3" fmla="*/ 40 h 869"/>
                    <a:gd name="T4" fmla="*/ 457 w 679"/>
                    <a:gd name="T5" fmla="*/ 76 h 869"/>
                    <a:gd name="T6" fmla="*/ 369 w 679"/>
                    <a:gd name="T7" fmla="*/ 36 h 869"/>
                    <a:gd name="T8" fmla="*/ 305 w 679"/>
                    <a:gd name="T9" fmla="*/ 76 h 869"/>
                    <a:gd name="T10" fmla="*/ 245 w 679"/>
                    <a:gd name="T11" fmla="*/ 96 h 869"/>
                    <a:gd name="T12" fmla="*/ 125 w 679"/>
                    <a:gd name="T13" fmla="*/ 72 h 869"/>
                    <a:gd name="T14" fmla="*/ 45 w 679"/>
                    <a:gd name="T15" fmla="*/ 124 h 869"/>
                    <a:gd name="T16" fmla="*/ 81 w 679"/>
                    <a:gd name="T17" fmla="*/ 208 h 869"/>
                    <a:gd name="T18" fmla="*/ 13 w 679"/>
                    <a:gd name="T19" fmla="*/ 216 h 869"/>
                    <a:gd name="T20" fmla="*/ 33 w 679"/>
                    <a:gd name="T21" fmla="*/ 268 h 869"/>
                    <a:gd name="T22" fmla="*/ 1 w 679"/>
                    <a:gd name="T23" fmla="*/ 308 h 869"/>
                    <a:gd name="T24" fmla="*/ 41 w 679"/>
                    <a:gd name="T25" fmla="*/ 372 h 869"/>
                    <a:gd name="T26" fmla="*/ 17 w 679"/>
                    <a:gd name="T27" fmla="*/ 432 h 869"/>
                    <a:gd name="T28" fmla="*/ 41 w 679"/>
                    <a:gd name="T29" fmla="*/ 488 h 869"/>
                    <a:gd name="T30" fmla="*/ 37 w 679"/>
                    <a:gd name="T31" fmla="*/ 516 h 869"/>
                    <a:gd name="T32" fmla="*/ 69 w 679"/>
                    <a:gd name="T33" fmla="*/ 552 h 869"/>
                    <a:gd name="T34" fmla="*/ 25 w 679"/>
                    <a:gd name="T35" fmla="*/ 600 h 869"/>
                    <a:gd name="T36" fmla="*/ 97 w 679"/>
                    <a:gd name="T37" fmla="*/ 648 h 869"/>
                    <a:gd name="T38" fmla="*/ 81 w 679"/>
                    <a:gd name="T39" fmla="*/ 684 h 869"/>
                    <a:gd name="T40" fmla="*/ 105 w 679"/>
                    <a:gd name="T41" fmla="*/ 736 h 869"/>
                    <a:gd name="T42" fmla="*/ 89 w 679"/>
                    <a:gd name="T43" fmla="*/ 772 h 869"/>
                    <a:gd name="T44" fmla="*/ 125 w 679"/>
                    <a:gd name="T45" fmla="*/ 816 h 869"/>
                    <a:gd name="T46" fmla="*/ 145 w 679"/>
                    <a:gd name="T47" fmla="*/ 852 h 869"/>
                    <a:gd name="T48" fmla="*/ 257 w 679"/>
                    <a:gd name="T49" fmla="*/ 864 h 869"/>
                    <a:gd name="T50" fmla="*/ 305 w 679"/>
                    <a:gd name="T51" fmla="*/ 820 h 869"/>
                    <a:gd name="T52" fmla="*/ 417 w 679"/>
                    <a:gd name="T53" fmla="*/ 748 h 869"/>
                    <a:gd name="T54" fmla="*/ 625 w 679"/>
                    <a:gd name="T55" fmla="*/ 520 h 869"/>
                    <a:gd name="T56" fmla="*/ 677 w 679"/>
                    <a:gd name="T57" fmla="*/ 280 h 869"/>
                    <a:gd name="T58" fmla="*/ 613 w 679"/>
                    <a:gd name="T59" fmla="*/ 40 h 86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679" h="869">
                      <a:moveTo>
                        <a:pt x="613" y="40"/>
                      </a:moveTo>
                      <a:cubicBezTo>
                        <a:pt x="585" y="0"/>
                        <a:pt x="535" y="34"/>
                        <a:pt x="509" y="40"/>
                      </a:cubicBezTo>
                      <a:cubicBezTo>
                        <a:pt x="483" y="46"/>
                        <a:pt x="480" y="77"/>
                        <a:pt x="457" y="76"/>
                      </a:cubicBezTo>
                      <a:cubicBezTo>
                        <a:pt x="434" y="75"/>
                        <a:pt x="394" y="36"/>
                        <a:pt x="369" y="36"/>
                      </a:cubicBezTo>
                      <a:cubicBezTo>
                        <a:pt x="344" y="36"/>
                        <a:pt x="326" y="66"/>
                        <a:pt x="305" y="76"/>
                      </a:cubicBezTo>
                      <a:cubicBezTo>
                        <a:pt x="284" y="86"/>
                        <a:pt x="275" y="97"/>
                        <a:pt x="245" y="96"/>
                      </a:cubicBezTo>
                      <a:cubicBezTo>
                        <a:pt x="215" y="95"/>
                        <a:pt x="158" y="67"/>
                        <a:pt x="125" y="72"/>
                      </a:cubicBezTo>
                      <a:cubicBezTo>
                        <a:pt x="92" y="77"/>
                        <a:pt x="52" y="101"/>
                        <a:pt x="45" y="124"/>
                      </a:cubicBezTo>
                      <a:cubicBezTo>
                        <a:pt x="38" y="147"/>
                        <a:pt x="86" y="193"/>
                        <a:pt x="81" y="208"/>
                      </a:cubicBezTo>
                      <a:cubicBezTo>
                        <a:pt x="76" y="223"/>
                        <a:pt x="21" y="206"/>
                        <a:pt x="13" y="216"/>
                      </a:cubicBezTo>
                      <a:cubicBezTo>
                        <a:pt x="5" y="226"/>
                        <a:pt x="35" y="253"/>
                        <a:pt x="33" y="268"/>
                      </a:cubicBezTo>
                      <a:cubicBezTo>
                        <a:pt x="31" y="283"/>
                        <a:pt x="0" y="291"/>
                        <a:pt x="1" y="308"/>
                      </a:cubicBezTo>
                      <a:cubicBezTo>
                        <a:pt x="2" y="325"/>
                        <a:pt x="38" y="351"/>
                        <a:pt x="41" y="372"/>
                      </a:cubicBezTo>
                      <a:cubicBezTo>
                        <a:pt x="44" y="393"/>
                        <a:pt x="17" y="413"/>
                        <a:pt x="17" y="432"/>
                      </a:cubicBezTo>
                      <a:cubicBezTo>
                        <a:pt x="17" y="451"/>
                        <a:pt x="38" y="474"/>
                        <a:pt x="41" y="488"/>
                      </a:cubicBezTo>
                      <a:cubicBezTo>
                        <a:pt x="44" y="502"/>
                        <a:pt x="32" y="505"/>
                        <a:pt x="37" y="516"/>
                      </a:cubicBezTo>
                      <a:cubicBezTo>
                        <a:pt x="42" y="527"/>
                        <a:pt x="71" y="538"/>
                        <a:pt x="69" y="552"/>
                      </a:cubicBezTo>
                      <a:cubicBezTo>
                        <a:pt x="67" y="566"/>
                        <a:pt x="20" y="584"/>
                        <a:pt x="25" y="600"/>
                      </a:cubicBezTo>
                      <a:cubicBezTo>
                        <a:pt x="30" y="616"/>
                        <a:pt x="88" y="634"/>
                        <a:pt x="97" y="648"/>
                      </a:cubicBezTo>
                      <a:cubicBezTo>
                        <a:pt x="106" y="662"/>
                        <a:pt x="80" y="669"/>
                        <a:pt x="81" y="684"/>
                      </a:cubicBezTo>
                      <a:cubicBezTo>
                        <a:pt x="82" y="699"/>
                        <a:pt x="104" y="721"/>
                        <a:pt x="105" y="736"/>
                      </a:cubicBezTo>
                      <a:cubicBezTo>
                        <a:pt x="106" y="751"/>
                        <a:pt x="86" y="759"/>
                        <a:pt x="89" y="772"/>
                      </a:cubicBezTo>
                      <a:cubicBezTo>
                        <a:pt x="92" y="785"/>
                        <a:pt x="116" y="803"/>
                        <a:pt x="125" y="816"/>
                      </a:cubicBezTo>
                      <a:cubicBezTo>
                        <a:pt x="134" y="829"/>
                        <a:pt x="123" y="844"/>
                        <a:pt x="145" y="852"/>
                      </a:cubicBezTo>
                      <a:cubicBezTo>
                        <a:pt x="167" y="860"/>
                        <a:pt x="230" y="869"/>
                        <a:pt x="257" y="864"/>
                      </a:cubicBezTo>
                      <a:cubicBezTo>
                        <a:pt x="284" y="859"/>
                        <a:pt x="278" y="839"/>
                        <a:pt x="305" y="820"/>
                      </a:cubicBezTo>
                      <a:cubicBezTo>
                        <a:pt x="332" y="801"/>
                        <a:pt x="364" y="798"/>
                        <a:pt x="417" y="748"/>
                      </a:cubicBezTo>
                      <a:cubicBezTo>
                        <a:pt x="470" y="698"/>
                        <a:pt x="582" y="598"/>
                        <a:pt x="625" y="520"/>
                      </a:cubicBezTo>
                      <a:cubicBezTo>
                        <a:pt x="668" y="442"/>
                        <a:pt x="679" y="359"/>
                        <a:pt x="677" y="280"/>
                      </a:cubicBezTo>
                      <a:cubicBezTo>
                        <a:pt x="675" y="201"/>
                        <a:pt x="641" y="80"/>
                        <a:pt x="613" y="40"/>
                      </a:cubicBezTo>
                      <a:close/>
                    </a:path>
                  </a:pathLst>
                </a:custGeom>
                <a:gradFill rotWithShape="0">
                  <a:gsLst>
                    <a:gs pos="0">
                      <a:srgbClr val="FED6E6"/>
                    </a:gs>
                    <a:gs pos="100000">
                      <a:srgbClr val="FC62A0"/>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8" name="Freeform 48"/>
                <p:cNvSpPr>
                  <a:spLocks/>
                </p:cNvSpPr>
                <p:nvPr/>
              </p:nvSpPr>
              <p:spPr bwMode="auto">
                <a:xfrm>
                  <a:off x="2321" y="607"/>
                  <a:ext cx="794" cy="730"/>
                </a:xfrm>
                <a:custGeom>
                  <a:avLst/>
                  <a:gdLst>
                    <a:gd name="T0" fmla="*/ 71 w 794"/>
                    <a:gd name="T1" fmla="*/ 449 h 730"/>
                    <a:gd name="T2" fmla="*/ 31 w 794"/>
                    <a:gd name="T3" fmla="*/ 321 h 730"/>
                    <a:gd name="T4" fmla="*/ 11 w 794"/>
                    <a:gd name="T5" fmla="*/ 181 h 730"/>
                    <a:gd name="T6" fmla="*/ 99 w 794"/>
                    <a:gd name="T7" fmla="*/ 169 h 730"/>
                    <a:gd name="T8" fmla="*/ 183 w 794"/>
                    <a:gd name="T9" fmla="*/ 85 h 730"/>
                    <a:gd name="T10" fmla="*/ 291 w 794"/>
                    <a:gd name="T11" fmla="*/ 13 h 730"/>
                    <a:gd name="T12" fmla="*/ 387 w 794"/>
                    <a:gd name="T13" fmla="*/ 9 h 730"/>
                    <a:gd name="T14" fmla="*/ 395 w 794"/>
                    <a:gd name="T15" fmla="*/ 45 h 730"/>
                    <a:gd name="T16" fmla="*/ 471 w 794"/>
                    <a:gd name="T17" fmla="*/ 25 h 730"/>
                    <a:gd name="T18" fmla="*/ 491 w 794"/>
                    <a:gd name="T19" fmla="*/ 65 h 730"/>
                    <a:gd name="T20" fmla="*/ 571 w 794"/>
                    <a:gd name="T21" fmla="*/ 49 h 730"/>
                    <a:gd name="T22" fmla="*/ 583 w 794"/>
                    <a:gd name="T23" fmla="*/ 85 h 730"/>
                    <a:gd name="T24" fmla="*/ 643 w 794"/>
                    <a:gd name="T25" fmla="*/ 101 h 730"/>
                    <a:gd name="T26" fmla="*/ 639 w 794"/>
                    <a:gd name="T27" fmla="*/ 141 h 730"/>
                    <a:gd name="T28" fmla="*/ 683 w 794"/>
                    <a:gd name="T29" fmla="*/ 161 h 730"/>
                    <a:gd name="T30" fmla="*/ 667 w 794"/>
                    <a:gd name="T31" fmla="*/ 201 h 730"/>
                    <a:gd name="T32" fmla="*/ 779 w 794"/>
                    <a:gd name="T33" fmla="*/ 217 h 730"/>
                    <a:gd name="T34" fmla="*/ 759 w 794"/>
                    <a:gd name="T35" fmla="*/ 289 h 730"/>
                    <a:gd name="T36" fmla="*/ 787 w 794"/>
                    <a:gd name="T37" fmla="*/ 321 h 730"/>
                    <a:gd name="T38" fmla="*/ 735 w 794"/>
                    <a:gd name="T39" fmla="*/ 389 h 730"/>
                    <a:gd name="T40" fmla="*/ 771 w 794"/>
                    <a:gd name="T41" fmla="*/ 437 h 730"/>
                    <a:gd name="T42" fmla="*/ 715 w 794"/>
                    <a:gd name="T43" fmla="*/ 569 h 730"/>
                    <a:gd name="T44" fmla="*/ 699 w 794"/>
                    <a:gd name="T45" fmla="*/ 669 h 730"/>
                    <a:gd name="T46" fmla="*/ 627 w 794"/>
                    <a:gd name="T47" fmla="*/ 713 h 730"/>
                    <a:gd name="T48" fmla="*/ 483 w 794"/>
                    <a:gd name="T49" fmla="*/ 569 h 730"/>
                    <a:gd name="T50" fmla="*/ 199 w 794"/>
                    <a:gd name="T51" fmla="*/ 521 h 730"/>
                    <a:gd name="T52" fmla="*/ 71 w 794"/>
                    <a:gd name="T53" fmla="*/ 449 h 73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794" h="730">
                      <a:moveTo>
                        <a:pt x="71" y="449"/>
                      </a:moveTo>
                      <a:cubicBezTo>
                        <a:pt x="43" y="416"/>
                        <a:pt x="41" y="366"/>
                        <a:pt x="31" y="321"/>
                      </a:cubicBezTo>
                      <a:cubicBezTo>
                        <a:pt x="21" y="276"/>
                        <a:pt x="0" y="206"/>
                        <a:pt x="11" y="181"/>
                      </a:cubicBezTo>
                      <a:cubicBezTo>
                        <a:pt x="22" y="156"/>
                        <a:pt x="70" y="185"/>
                        <a:pt x="99" y="169"/>
                      </a:cubicBezTo>
                      <a:cubicBezTo>
                        <a:pt x="128" y="153"/>
                        <a:pt x="151" y="111"/>
                        <a:pt x="183" y="85"/>
                      </a:cubicBezTo>
                      <a:cubicBezTo>
                        <a:pt x="215" y="59"/>
                        <a:pt x="257" y="26"/>
                        <a:pt x="291" y="13"/>
                      </a:cubicBezTo>
                      <a:cubicBezTo>
                        <a:pt x="325" y="0"/>
                        <a:pt x="370" y="4"/>
                        <a:pt x="387" y="9"/>
                      </a:cubicBezTo>
                      <a:cubicBezTo>
                        <a:pt x="404" y="14"/>
                        <a:pt x="381" y="42"/>
                        <a:pt x="395" y="45"/>
                      </a:cubicBezTo>
                      <a:cubicBezTo>
                        <a:pt x="409" y="48"/>
                        <a:pt x="455" y="22"/>
                        <a:pt x="471" y="25"/>
                      </a:cubicBezTo>
                      <a:cubicBezTo>
                        <a:pt x="487" y="28"/>
                        <a:pt x="474" y="61"/>
                        <a:pt x="491" y="65"/>
                      </a:cubicBezTo>
                      <a:cubicBezTo>
                        <a:pt x="508" y="69"/>
                        <a:pt x="556" y="46"/>
                        <a:pt x="571" y="49"/>
                      </a:cubicBezTo>
                      <a:cubicBezTo>
                        <a:pt x="586" y="52"/>
                        <a:pt x="571" y="76"/>
                        <a:pt x="583" y="85"/>
                      </a:cubicBezTo>
                      <a:cubicBezTo>
                        <a:pt x="595" y="94"/>
                        <a:pt x="634" y="92"/>
                        <a:pt x="643" y="101"/>
                      </a:cubicBezTo>
                      <a:cubicBezTo>
                        <a:pt x="652" y="110"/>
                        <a:pt x="632" y="131"/>
                        <a:pt x="639" y="141"/>
                      </a:cubicBezTo>
                      <a:cubicBezTo>
                        <a:pt x="646" y="151"/>
                        <a:pt x="678" y="151"/>
                        <a:pt x="683" y="161"/>
                      </a:cubicBezTo>
                      <a:cubicBezTo>
                        <a:pt x="688" y="171"/>
                        <a:pt x="651" y="192"/>
                        <a:pt x="667" y="201"/>
                      </a:cubicBezTo>
                      <a:cubicBezTo>
                        <a:pt x="683" y="210"/>
                        <a:pt x="764" y="202"/>
                        <a:pt x="779" y="217"/>
                      </a:cubicBezTo>
                      <a:cubicBezTo>
                        <a:pt x="794" y="232"/>
                        <a:pt x="758" y="272"/>
                        <a:pt x="759" y="289"/>
                      </a:cubicBezTo>
                      <a:cubicBezTo>
                        <a:pt x="760" y="306"/>
                        <a:pt x="791" y="304"/>
                        <a:pt x="787" y="321"/>
                      </a:cubicBezTo>
                      <a:cubicBezTo>
                        <a:pt x="783" y="338"/>
                        <a:pt x="738" y="370"/>
                        <a:pt x="735" y="389"/>
                      </a:cubicBezTo>
                      <a:cubicBezTo>
                        <a:pt x="732" y="408"/>
                        <a:pt x="774" y="407"/>
                        <a:pt x="771" y="437"/>
                      </a:cubicBezTo>
                      <a:cubicBezTo>
                        <a:pt x="768" y="467"/>
                        <a:pt x="727" y="531"/>
                        <a:pt x="715" y="569"/>
                      </a:cubicBezTo>
                      <a:cubicBezTo>
                        <a:pt x="703" y="607"/>
                        <a:pt x="714" y="645"/>
                        <a:pt x="699" y="669"/>
                      </a:cubicBezTo>
                      <a:cubicBezTo>
                        <a:pt x="684" y="693"/>
                        <a:pt x="663" y="730"/>
                        <a:pt x="627" y="713"/>
                      </a:cubicBezTo>
                      <a:cubicBezTo>
                        <a:pt x="591" y="696"/>
                        <a:pt x="554" y="601"/>
                        <a:pt x="483" y="569"/>
                      </a:cubicBezTo>
                      <a:cubicBezTo>
                        <a:pt x="412" y="537"/>
                        <a:pt x="268" y="542"/>
                        <a:pt x="199" y="521"/>
                      </a:cubicBezTo>
                      <a:cubicBezTo>
                        <a:pt x="130" y="500"/>
                        <a:pt x="99" y="482"/>
                        <a:pt x="71" y="449"/>
                      </a:cubicBezTo>
                      <a:close/>
                    </a:path>
                  </a:pathLst>
                </a:custGeom>
                <a:gradFill rotWithShape="0">
                  <a:gsLst>
                    <a:gs pos="0">
                      <a:srgbClr val="FED6E6"/>
                    </a:gs>
                    <a:gs pos="100000">
                      <a:srgbClr val="FC7CB0"/>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9" name="Freeform 49"/>
                <p:cNvSpPr>
                  <a:spLocks/>
                </p:cNvSpPr>
                <p:nvPr/>
              </p:nvSpPr>
              <p:spPr bwMode="auto">
                <a:xfrm>
                  <a:off x="2975" y="871"/>
                  <a:ext cx="1038" cy="1382"/>
                </a:xfrm>
                <a:custGeom>
                  <a:avLst/>
                  <a:gdLst>
                    <a:gd name="T0" fmla="*/ 21 w 1038"/>
                    <a:gd name="T1" fmla="*/ 469 h 1382"/>
                    <a:gd name="T2" fmla="*/ 61 w 1038"/>
                    <a:gd name="T3" fmla="*/ 321 h 1382"/>
                    <a:gd name="T4" fmla="*/ 73 w 1038"/>
                    <a:gd name="T5" fmla="*/ 197 h 1382"/>
                    <a:gd name="T6" fmla="*/ 125 w 1038"/>
                    <a:gd name="T7" fmla="*/ 169 h 1382"/>
                    <a:gd name="T8" fmla="*/ 129 w 1038"/>
                    <a:gd name="T9" fmla="*/ 125 h 1382"/>
                    <a:gd name="T10" fmla="*/ 193 w 1038"/>
                    <a:gd name="T11" fmla="*/ 125 h 1382"/>
                    <a:gd name="T12" fmla="*/ 221 w 1038"/>
                    <a:gd name="T13" fmla="*/ 41 h 1382"/>
                    <a:gd name="T14" fmla="*/ 281 w 1038"/>
                    <a:gd name="T15" fmla="*/ 1 h 1382"/>
                    <a:gd name="T16" fmla="*/ 349 w 1038"/>
                    <a:gd name="T17" fmla="*/ 33 h 1382"/>
                    <a:gd name="T18" fmla="*/ 421 w 1038"/>
                    <a:gd name="T19" fmla="*/ 157 h 1382"/>
                    <a:gd name="T20" fmla="*/ 565 w 1038"/>
                    <a:gd name="T21" fmla="*/ 465 h 1382"/>
                    <a:gd name="T22" fmla="*/ 721 w 1038"/>
                    <a:gd name="T23" fmla="*/ 669 h 1382"/>
                    <a:gd name="T24" fmla="*/ 849 w 1038"/>
                    <a:gd name="T25" fmla="*/ 721 h 1382"/>
                    <a:gd name="T26" fmla="*/ 929 w 1038"/>
                    <a:gd name="T27" fmla="*/ 789 h 1382"/>
                    <a:gd name="T28" fmla="*/ 933 w 1038"/>
                    <a:gd name="T29" fmla="*/ 829 h 1382"/>
                    <a:gd name="T30" fmla="*/ 981 w 1038"/>
                    <a:gd name="T31" fmla="*/ 837 h 1382"/>
                    <a:gd name="T32" fmla="*/ 957 w 1038"/>
                    <a:gd name="T33" fmla="*/ 885 h 1382"/>
                    <a:gd name="T34" fmla="*/ 993 w 1038"/>
                    <a:gd name="T35" fmla="*/ 933 h 1382"/>
                    <a:gd name="T36" fmla="*/ 969 w 1038"/>
                    <a:gd name="T37" fmla="*/ 985 h 1382"/>
                    <a:gd name="T38" fmla="*/ 973 w 1038"/>
                    <a:gd name="T39" fmla="*/ 1033 h 1382"/>
                    <a:gd name="T40" fmla="*/ 1017 w 1038"/>
                    <a:gd name="T41" fmla="*/ 1093 h 1382"/>
                    <a:gd name="T42" fmla="*/ 1009 w 1038"/>
                    <a:gd name="T43" fmla="*/ 1141 h 1382"/>
                    <a:gd name="T44" fmla="*/ 1037 w 1038"/>
                    <a:gd name="T45" fmla="*/ 1185 h 1382"/>
                    <a:gd name="T46" fmla="*/ 1005 w 1038"/>
                    <a:gd name="T47" fmla="*/ 1273 h 1382"/>
                    <a:gd name="T48" fmla="*/ 953 w 1038"/>
                    <a:gd name="T49" fmla="*/ 1345 h 1382"/>
                    <a:gd name="T50" fmla="*/ 845 w 1038"/>
                    <a:gd name="T51" fmla="*/ 1373 h 1382"/>
                    <a:gd name="T52" fmla="*/ 593 w 1038"/>
                    <a:gd name="T53" fmla="*/ 1293 h 1382"/>
                    <a:gd name="T54" fmla="*/ 345 w 1038"/>
                    <a:gd name="T55" fmla="*/ 1185 h 1382"/>
                    <a:gd name="T56" fmla="*/ 189 w 1038"/>
                    <a:gd name="T57" fmla="*/ 701 h 1382"/>
                    <a:gd name="T58" fmla="*/ 21 w 1038"/>
                    <a:gd name="T59" fmla="*/ 469 h 138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038" h="1382">
                      <a:moveTo>
                        <a:pt x="21" y="469"/>
                      </a:moveTo>
                      <a:cubicBezTo>
                        <a:pt x="0" y="406"/>
                        <a:pt x="52" y="366"/>
                        <a:pt x="61" y="321"/>
                      </a:cubicBezTo>
                      <a:cubicBezTo>
                        <a:pt x="70" y="276"/>
                        <a:pt x="62" y="222"/>
                        <a:pt x="73" y="197"/>
                      </a:cubicBezTo>
                      <a:cubicBezTo>
                        <a:pt x="84" y="172"/>
                        <a:pt x="116" y="181"/>
                        <a:pt x="125" y="169"/>
                      </a:cubicBezTo>
                      <a:cubicBezTo>
                        <a:pt x="134" y="157"/>
                        <a:pt x="118" y="132"/>
                        <a:pt x="129" y="125"/>
                      </a:cubicBezTo>
                      <a:cubicBezTo>
                        <a:pt x="140" y="118"/>
                        <a:pt x="178" y="139"/>
                        <a:pt x="193" y="125"/>
                      </a:cubicBezTo>
                      <a:cubicBezTo>
                        <a:pt x="208" y="111"/>
                        <a:pt x="206" y="62"/>
                        <a:pt x="221" y="41"/>
                      </a:cubicBezTo>
                      <a:cubicBezTo>
                        <a:pt x="236" y="20"/>
                        <a:pt x="260" y="2"/>
                        <a:pt x="281" y="1"/>
                      </a:cubicBezTo>
                      <a:cubicBezTo>
                        <a:pt x="302" y="0"/>
                        <a:pt x="326" y="7"/>
                        <a:pt x="349" y="33"/>
                      </a:cubicBezTo>
                      <a:cubicBezTo>
                        <a:pt x="372" y="59"/>
                        <a:pt x="385" y="85"/>
                        <a:pt x="421" y="157"/>
                      </a:cubicBezTo>
                      <a:cubicBezTo>
                        <a:pt x="457" y="229"/>
                        <a:pt x="515" y="380"/>
                        <a:pt x="565" y="465"/>
                      </a:cubicBezTo>
                      <a:cubicBezTo>
                        <a:pt x="615" y="550"/>
                        <a:pt x="674" y="626"/>
                        <a:pt x="721" y="669"/>
                      </a:cubicBezTo>
                      <a:cubicBezTo>
                        <a:pt x="768" y="712"/>
                        <a:pt x="814" y="701"/>
                        <a:pt x="849" y="721"/>
                      </a:cubicBezTo>
                      <a:cubicBezTo>
                        <a:pt x="884" y="741"/>
                        <a:pt x="915" y="771"/>
                        <a:pt x="929" y="789"/>
                      </a:cubicBezTo>
                      <a:cubicBezTo>
                        <a:pt x="943" y="807"/>
                        <a:pt x="924" y="821"/>
                        <a:pt x="933" y="829"/>
                      </a:cubicBezTo>
                      <a:cubicBezTo>
                        <a:pt x="942" y="837"/>
                        <a:pt x="977" y="828"/>
                        <a:pt x="981" y="837"/>
                      </a:cubicBezTo>
                      <a:cubicBezTo>
                        <a:pt x="985" y="846"/>
                        <a:pt x="955" y="869"/>
                        <a:pt x="957" y="885"/>
                      </a:cubicBezTo>
                      <a:cubicBezTo>
                        <a:pt x="959" y="901"/>
                        <a:pt x="991" y="916"/>
                        <a:pt x="993" y="933"/>
                      </a:cubicBezTo>
                      <a:cubicBezTo>
                        <a:pt x="995" y="950"/>
                        <a:pt x="972" y="968"/>
                        <a:pt x="969" y="985"/>
                      </a:cubicBezTo>
                      <a:cubicBezTo>
                        <a:pt x="966" y="1002"/>
                        <a:pt x="965" y="1015"/>
                        <a:pt x="973" y="1033"/>
                      </a:cubicBezTo>
                      <a:cubicBezTo>
                        <a:pt x="981" y="1051"/>
                        <a:pt x="1011" y="1075"/>
                        <a:pt x="1017" y="1093"/>
                      </a:cubicBezTo>
                      <a:cubicBezTo>
                        <a:pt x="1023" y="1111"/>
                        <a:pt x="1006" y="1126"/>
                        <a:pt x="1009" y="1141"/>
                      </a:cubicBezTo>
                      <a:cubicBezTo>
                        <a:pt x="1012" y="1156"/>
                        <a:pt x="1038" y="1163"/>
                        <a:pt x="1037" y="1185"/>
                      </a:cubicBezTo>
                      <a:cubicBezTo>
                        <a:pt x="1036" y="1207"/>
                        <a:pt x="1019" y="1246"/>
                        <a:pt x="1005" y="1273"/>
                      </a:cubicBezTo>
                      <a:cubicBezTo>
                        <a:pt x="991" y="1300"/>
                        <a:pt x="980" y="1328"/>
                        <a:pt x="953" y="1345"/>
                      </a:cubicBezTo>
                      <a:cubicBezTo>
                        <a:pt x="926" y="1362"/>
                        <a:pt x="905" y="1382"/>
                        <a:pt x="845" y="1373"/>
                      </a:cubicBezTo>
                      <a:cubicBezTo>
                        <a:pt x="785" y="1364"/>
                        <a:pt x="676" y="1324"/>
                        <a:pt x="593" y="1293"/>
                      </a:cubicBezTo>
                      <a:cubicBezTo>
                        <a:pt x="510" y="1262"/>
                        <a:pt x="412" y="1284"/>
                        <a:pt x="345" y="1185"/>
                      </a:cubicBezTo>
                      <a:cubicBezTo>
                        <a:pt x="278" y="1086"/>
                        <a:pt x="243" y="820"/>
                        <a:pt x="189" y="701"/>
                      </a:cubicBezTo>
                      <a:cubicBezTo>
                        <a:pt x="135" y="582"/>
                        <a:pt x="42" y="532"/>
                        <a:pt x="21" y="469"/>
                      </a:cubicBezTo>
                      <a:close/>
                    </a:path>
                  </a:pathLst>
                </a:custGeom>
                <a:gradFill rotWithShape="0">
                  <a:gsLst>
                    <a:gs pos="0">
                      <a:srgbClr val="FB418C"/>
                    </a:gs>
                    <a:gs pos="100000">
                      <a:srgbClr val="FC7CB0"/>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50" name="Freeform 50"/>
                <p:cNvSpPr>
                  <a:spLocks/>
                </p:cNvSpPr>
                <p:nvPr/>
              </p:nvSpPr>
              <p:spPr bwMode="auto">
                <a:xfrm>
                  <a:off x="3177" y="2469"/>
                  <a:ext cx="1024" cy="588"/>
                </a:xfrm>
                <a:custGeom>
                  <a:avLst/>
                  <a:gdLst>
                    <a:gd name="T0" fmla="*/ 43 w 1024"/>
                    <a:gd name="T1" fmla="*/ 323 h 588"/>
                    <a:gd name="T2" fmla="*/ 3 w 1024"/>
                    <a:gd name="T3" fmla="*/ 391 h 588"/>
                    <a:gd name="T4" fmla="*/ 63 w 1024"/>
                    <a:gd name="T5" fmla="*/ 475 h 588"/>
                    <a:gd name="T6" fmla="*/ 135 w 1024"/>
                    <a:gd name="T7" fmla="*/ 555 h 588"/>
                    <a:gd name="T8" fmla="*/ 239 w 1024"/>
                    <a:gd name="T9" fmla="*/ 555 h 588"/>
                    <a:gd name="T10" fmla="*/ 299 w 1024"/>
                    <a:gd name="T11" fmla="*/ 511 h 588"/>
                    <a:gd name="T12" fmla="*/ 351 w 1024"/>
                    <a:gd name="T13" fmla="*/ 519 h 588"/>
                    <a:gd name="T14" fmla="*/ 395 w 1024"/>
                    <a:gd name="T15" fmla="*/ 515 h 588"/>
                    <a:gd name="T16" fmla="*/ 451 w 1024"/>
                    <a:gd name="T17" fmla="*/ 555 h 588"/>
                    <a:gd name="T18" fmla="*/ 519 w 1024"/>
                    <a:gd name="T19" fmla="*/ 587 h 588"/>
                    <a:gd name="T20" fmla="*/ 663 w 1024"/>
                    <a:gd name="T21" fmla="*/ 551 h 588"/>
                    <a:gd name="T22" fmla="*/ 715 w 1024"/>
                    <a:gd name="T23" fmla="*/ 483 h 588"/>
                    <a:gd name="T24" fmla="*/ 731 w 1024"/>
                    <a:gd name="T25" fmla="*/ 383 h 588"/>
                    <a:gd name="T26" fmla="*/ 879 w 1024"/>
                    <a:gd name="T27" fmla="*/ 431 h 588"/>
                    <a:gd name="T28" fmla="*/ 931 w 1024"/>
                    <a:gd name="T29" fmla="*/ 335 h 588"/>
                    <a:gd name="T30" fmla="*/ 1007 w 1024"/>
                    <a:gd name="T31" fmla="*/ 323 h 588"/>
                    <a:gd name="T32" fmla="*/ 955 w 1024"/>
                    <a:gd name="T33" fmla="*/ 211 h 588"/>
                    <a:gd name="T34" fmla="*/ 1023 w 1024"/>
                    <a:gd name="T35" fmla="*/ 147 h 588"/>
                    <a:gd name="T36" fmla="*/ 959 w 1024"/>
                    <a:gd name="T37" fmla="*/ 19 h 588"/>
                    <a:gd name="T38" fmla="*/ 891 w 1024"/>
                    <a:gd name="T39" fmla="*/ 31 h 588"/>
                    <a:gd name="T40" fmla="*/ 747 w 1024"/>
                    <a:gd name="T41" fmla="*/ 175 h 588"/>
                    <a:gd name="T42" fmla="*/ 587 w 1024"/>
                    <a:gd name="T43" fmla="*/ 327 h 588"/>
                    <a:gd name="T44" fmla="*/ 439 w 1024"/>
                    <a:gd name="T45" fmla="*/ 435 h 588"/>
                    <a:gd name="T46" fmla="*/ 291 w 1024"/>
                    <a:gd name="T47" fmla="*/ 435 h 588"/>
                    <a:gd name="T48" fmla="*/ 143 w 1024"/>
                    <a:gd name="T49" fmla="*/ 367 h 588"/>
                    <a:gd name="T50" fmla="*/ 43 w 1024"/>
                    <a:gd name="T51" fmla="*/ 323 h 58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024" h="588">
                      <a:moveTo>
                        <a:pt x="43" y="323"/>
                      </a:moveTo>
                      <a:cubicBezTo>
                        <a:pt x="20" y="327"/>
                        <a:pt x="0" y="366"/>
                        <a:pt x="3" y="391"/>
                      </a:cubicBezTo>
                      <a:cubicBezTo>
                        <a:pt x="6" y="416"/>
                        <a:pt x="41" y="448"/>
                        <a:pt x="63" y="475"/>
                      </a:cubicBezTo>
                      <a:cubicBezTo>
                        <a:pt x="85" y="502"/>
                        <a:pt x="106" y="542"/>
                        <a:pt x="135" y="555"/>
                      </a:cubicBezTo>
                      <a:cubicBezTo>
                        <a:pt x="164" y="568"/>
                        <a:pt x="212" y="562"/>
                        <a:pt x="239" y="555"/>
                      </a:cubicBezTo>
                      <a:cubicBezTo>
                        <a:pt x="266" y="548"/>
                        <a:pt x="280" y="517"/>
                        <a:pt x="299" y="511"/>
                      </a:cubicBezTo>
                      <a:cubicBezTo>
                        <a:pt x="318" y="505"/>
                        <a:pt x="335" y="518"/>
                        <a:pt x="351" y="519"/>
                      </a:cubicBezTo>
                      <a:cubicBezTo>
                        <a:pt x="367" y="520"/>
                        <a:pt x="378" y="509"/>
                        <a:pt x="395" y="515"/>
                      </a:cubicBezTo>
                      <a:cubicBezTo>
                        <a:pt x="412" y="521"/>
                        <a:pt x="430" y="543"/>
                        <a:pt x="451" y="555"/>
                      </a:cubicBezTo>
                      <a:cubicBezTo>
                        <a:pt x="472" y="567"/>
                        <a:pt x="484" y="588"/>
                        <a:pt x="519" y="587"/>
                      </a:cubicBezTo>
                      <a:cubicBezTo>
                        <a:pt x="554" y="586"/>
                        <a:pt x="630" y="568"/>
                        <a:pt x="663" y="551"/>
                      </a:cubicBezTo>
                      <a:cubicBezTo>
                        <a:pt x="696" y="534"/>
                        <a:pt x="704" y="511"/>
                        <a:pt x="715" y="483"/>
                      </a:cubicBezTo>
                      <a:cubicBezTo>
                        <a:pt x="726" y="455"/>
                        <a:pt x="704" y="392"/>
                        <a:pt x="731" y="383"/>
                      </a:cubicBezTo>
                      <a:cubicBezTo>
                        <a:pt x="758" y="374"/>
                        <a:pt x="846" y="439"/>
                        <a:pt x="879" y="431"/>
                      </a:cubicBezTo>
                      <a:cubicBezTo>
                        <a:pt x="912" y="423"/>
                        <a:pt x="910" y="353"/>
                        <a:pt x="931" y="335"/>
                      </a:cubicBezTo>
                      <a:cubicBezTo>
                        <a:pt x="952" y="317"/>
                        <a:pt x="1003" y="344"/>
                        <a:pt x="1007" y="323"/>
                      </a:cubicBezTo>
                      <a:cubicBezTo>
                        <a:pt x="1011" y="302"/>
                        <a:pt x="952" y="240"/>
                        <a:pt x="955" y="211"/>
                      </a:cubicBezTo>
                      <a:cubicBezTo>
                        <a:pt x="958" y="182"/>
                        <a:pt x="1022" y="179"/>
                        <a:pt x="1023" y="147"/>
                      </a:cubicBezTo>
                      <a:cubicBezTo>
                        <a:pt x="1024" y="115"/>
                        <a:pt x="981" y="38"/>
                        <a:pt x="959" y="19"/>
                      </a:cubicBezTo>
                      <a:cubicBezTo>
                        <a:pt x="937" y="0"/>
                        <a:pt x="926" y="5"/>
                        <a:pt x="891" y="31"/>
                      </a:cubicBezTo>
                      <a:cubicBezTo>
                        <a:pt x="856" y="57"/>
                        <a:pt x="798" y="126"/>
                        <a:pt x="747" y="175"/>
                      </a:cubicBezTo>
                      <a:cubicBezTo>
                        <a:pt x="696" y="224"/>
                        <a:pt x="638" y="284"/>
                        <a:pt x="587" y="327"/>
                      </a:cubicBezTo>
                      <a:cubicBezTo>
                        <a:pt x="536" y="370"/>
                        <a:pt x="488" y="417"/>
                        <a:pt x="439" y="435"/>
                      </a:cubicBezTo>
                      <a:cubicBezTo>
                        <a:pt x="390" y="453"/>
                        <a:pt x="340" y="446"/>
                        <a:pt x="291" y="435"/>
                      </a:cubicBezTo>
                      <a:cubicBezTo>
                        <a:pt x="242" y="424"/>
                        <a:pt x="184" y="385"/>
                        <a:pt x="143" y="367"/>
                      </a:cubicBezTo>
                      <a:cubicBezTo>
                        <a:pt x="102" y="349"/>
                        <a:pt x="66" y="319"/>
                        <a:pt x="43" y="323"/>
                      </a:cubicBezTo>
                      <a:close/>
                    </a:path>
                  </a:pathLst>
                </a:custGeom>
                <a:solidFill>
                  <a:srgbClr val="FC7CB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51" name="Freeform 51"/>
                <p:cNvSpPr>
                  <a:spLocks/>
                </p:cNvSpPr>
                <p:nvPr/>
              </p:nvSpPr>
              <p:spPr bwMode="auto">
                <a:xfrm>
                  <a:off x="2955" y="2189"/>
                  <a:ext cx="1196" cy="746"/>
                </a:xfrm>
                <a:custGeom>
                  <a:avLst/>
                  <a:gdLst>
                    <a:gd name="T0" fmla="*/ 993 w 1196"/>
                    <a:gd name="T1" fmla="*/ 15 h 746"/>
                    <a:gd name="T2" fmla="*/ 1065 w 1196"/>
                    <a:gd name="T3" fmla="*/ 31 h 746"/>
                    <a:gd name="T4" fmla="*/ 1141 w 1196"/>
                    <a:gd name="T5" fmla="*/ 39 h 746"/>
                    <a:gd name="T6" fmla="*/ 1161 w 1196"/>
                    <a:gd name="T7" fmla="*/ 119 h 746"/>
                    <a:gd name="T8" fmla="*/ 1193 w 1196"/>
                    <a:gd name="T9" fmla="*/ 167 h 746"/>
                    <a:gd name="T10" fmla="*/ 1141 w 1196"/>
                    <a:gd name="T11" fmla="*/ 203 h 746"/>
                    <a:gd name="T12" fmla="*/ 1177 w 1196"/>
                    <a:gd name="T13" fmla="*/ 231 h 746"/>
                    <a:gd name="T14" fmla="*/ 1133 w 1196"/>
                    <a:gd name="T15" fmla="*/ 267 h 746"/>
                    <a:gd name="T16" fmla="*/ 1149 w 1196"/>
                    <a:gd name="T17" fmla="*/ 307 h 746"/>
                    <a:gd name="T18" fmla="*/ 1097 w 1196"/>
                    <a:gd name="T19" fmla="*/ 339 h 746"/>
                    <a:gd name="T20" fmla="*/ 1113 w 1196"/>
                    <a:gd name="T21" fmla="*/ 371 h 746"/>
                    <a:gd name="T22" fmla="*/ 1077 w 1196"/>
                    <a:gd name="T23" fmla="*/ 431 h 746"/>
                    <a:gd name="T24" fmla="*/ 1013 w 1196"/>
                    <a:gd name="T25" fmla="*/ 419 h 746"/>
                    <a:gd name="T26" fmla="*/ 973 w 1196"/>
                    <a:gd name="T27" fmla="*/ 471 h 746"/>
                    <a:gd name="T28" fmla="*/ 929 w 1196"/>
                    <a:gd name="T29" fmla="*/ 467 h 746"/>
                    <a:gd name="T30" fmla="*/ 913 w 1196"/>
                    <a:gd name="T31" fmla="*/ 523 h 746"/>
                    <a:gd name="T32" fmla="*/ 873 w 1196"/>
                    <a:gd name="T33" fmla="*/ 551 h 746"/>
                    <a:gd name="T34" fmla="*/ 893 w 1196"/>
                    <a:gd name="T35" fmla="*/ 623 h 746"/>
                    <a:gd name="T36" fmla="*/ 809 w 1196"/>
                    <a:gd name="T37" fmla="*/ 631 h 746"/>
                    <a:gd name="T38" fmla="*/ 801 w 1196"/>
                    <a:gd name="T39" fmla="*/ 671 h 746"/>
                    <a:gd name="T40" fmla="*/ 757 w 1196"/>
                    <a:gd name="T41" fmla="*/ 679 h 746"/>
                    <a:gd name="T42" fmla="*/ 729 w 1196"/>
                    <a:gd name="T43" fmla="*/ 723 h 746"/>
                    <a:gd name="T44" fmla="*/ 677 w 1196"/>
                    <a:gd name="T45" fmla="*/ 715 h 746"/>
                    <a:gd name="T46" fmla="*/ 657 w 1196"/>
                    <a:gd name="T47" fmla="*/ 743 h 746"/>
                    <a:gd name="T48" fmla="*/ 581 w 1196"/>
                    <a:gd name="T49" fmla="*/ 731 h 746"/>
                    <a:gd name="T50" fmla="*/ 501 w 1196"/>
                    <a:gd name="T51" fmla="*/ 727 h 746"/>
                    <a:gd name="T52" fmla="*/ 365 w 1196"/>
                    <a:gd name="T53" fmla="*/ 615 h 746"/>
                    <a:gd name="T54" fmla="*/ 233 w 1196"/>
                    <a:gd name="T55" fmla="*/ 591 h 746"/>
                    <a:gd name="T56" fmla="*/ 161 w 1196"/>
                    <a:gd name="T57" fmla="*/ 543 h 746"/>
                    <a:gd name="T58" fmla="*/ 149 w 1196"/>
                    <a:gd name="T59" fmla="*/ 443 h 746"/>
                    <a:gd name="T60" fmla="*/ 37 w 1196"/>
                    <a:gd name="T61" fmla="*/ 383 h 746"/>
                    <a:gd name="T62" fmla="*/ 33 w 1196"/>
                    <a:gd name="T63" fmla="*/ 299 h 746"/>
                    <a:gd name="T64" fmla="*/ 233 w 1196"/>
                    <a:gd name="T65" fmla="*/ 315 h 746"/>
                    <a:gd name="T66" fmla="*/ 405 w 1196"/>
                    <a:gd name="T67" fmla="*/ 51 h 746"/>
                    <a:gd name="T68" fmla="*/ 533 w 1196"/>
                    <a:gd name="T69" fmla="*/ 7 h 746"/>
                    <a:gd name="T70" fmla="*/ 757 w 1196"/>
                    <a:gd name="T71" fmla="*/ 15 h 746"/>
                    <a:gd name="T72" fmla="*/ 901 w 1196"/>
                    <a:gd name="T73" fmla="*/ 55 h 746"/>
                    <a:gd name="T74" fmla="*/ 993 w 1196"/>
                    <a:gd name="T75" fmla="*/ 15 h 74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196" h="746">
                      <a:moveTo>
                        <a:pt x="993" y="15"/>
                      </a:moveTo>
                      <a:cubicBezTo>
                        <a:pt x="1020" y="11"/>
                        <a:pt x="1040" y="27"/>
                        <a:pt x="1065" y="31"/>
                      </a:cubicBezTo>
                      <a:cubicBezTo>
                        <a:pt x="1090" y="35"/>
                        <a:pt x="1125" y="24"/>
                        <a:pt x="1141" y="39"/>
                      </a:cubicBezTo>
                      <a:cubicBezTo>
                        <a:pt x="1157" y="54"/>
                        <a:pt x="1152" y="98"/>
                        <a:pt x="1161" y="119"/>
                      </a:cubicBezTo>
                      <a:cubicBezTo>
                        <a:pt x="1170" y="140"/>
                        <a:pt x="1196" y="153"/>
                        <a:pt x="1193" y="167"/>
                      </a:cubicBezTo>
                      <a:cubicBezTo>
                        <a:pt x="1190" y="181"/>
                        <a:pt x="1144" y="192"/>
                        <a:pt x="1141" y="203"/>
                      </a:cubicBezTo>
                      <a:cubicBezTo>
                        <a:pt x="1138" y="214"/>
                        <a:pt x="1178" y="220"/>
                        <a:pt x="1177" y="231"/>
                      </a:cubicBezTo>
                      <a:cubicBezTo>
                        <a:pt x="1176" y="242"/>
                        <a:pt x="1138" y="254"/>
                        <a:pt x="1133" y="267"/>
                      </a:cubicBezTo>
                      <a:cubicBezTo>
                        <a:pt x="1128" y="280"/>
                        <a:pt x="1155" y="295"/>
                        <a:pt x="1149" y="307"/>
                      </a:cubicBezTo>
                      <a:cubicBezTo>
                        <a:pt x="1143" y="319"/>
                        <a:pt x="1103" y="328"/>
                        <a:pt x="1097" y="339"/>
                      </a:cubicBezTo>
                      <a:cubicBezTo>
                        <a:pt x="1091" y="350"/>
                        <a:pt x="1116" y="356"/>
                        <a:pt x="1113" y="371"/>
                      </a:cubicBezTo>
                      <a:cubicBezTo>
                        <a:pt x="1110" y="386"/>
                        <a:pt x="1094" y="423"/>
                        <a:pt x="1077" y="431"/>
                      </a:cubicBezTo>
                      <a:cubicBezTo>
                        <a:pt x="1060" y="439"/>
                        <a:pt x="1030" y="412"/>
                        <a:pt x="1013" y="419"/>
                      </a:cubicBezTo>
                      <a:cubicBezTo>
                        <a:pt x="996" y="426"/>
                        <a:pt x="987" y="463"/>
                        <a:pt x="973" y="471"/>
                      </a:cubicBezTo>
                      <a:cubicBezTo>
                        <a:pt x="959" y="479"/>
                        <a:pt x="939" y="458"/>
                        <a:pt x="929" y="467"/>
                      </a:cubicBezTo>
                      <a:cubicBezTo>
                        <a:pt x="919" y="476"/>
                        <a:pt x="922" y="509"/>
                        <a:pt x="913" y="523"/>
                      </a:cubicBezTo>
                      <a:cubicBezTo>
                        <a:pt x="904" y="537"/>
                        <a:pt x="876" y="534"/>
                        <a:pt x="873" y="551"/>
                      </a:cubicBezTo>
                      <a:cubicBezTo>
                        <a:pt x="870" y="568"/>
                        <a:pt x="904" y="610"/>
                        <a:pt x="893" y="623"/>
                      </a:cubicBezTo>
                      <a:cubicBezTo>
                        <a:pt x="882" y="636"/>
                        <a:pt x="824" y="623"/>
                        <a:pt x="809" y="631"/>
                      </a:cubicBezTo>
                      <a:cubicBezTo>
                        <a:pt x="794" y="639"/>
                        <a:pt x="810" y="663"/>
                        <a:pt x="801" y="671"/>
                      </a:cubicBezTo>
                      <a:cubicBezTo>
                        <a:pt x="792" y="679"/>
                        <a:pt x="769" y="670"/>
                        <a:pt x="757" y="679"/>
                      </a:cubicBezTo>
                      <a:cubicBezTo>
                        <a:pt x="745" y="688"/>
                        <a:pt x="742" y="717"/>
                        <a:pt x="729" y="723"/>
                      </a:cubicBezTo>
                      <a:cubicBezTo>
                        <a:pt x="716" y="729"/>
                        <a:pt x="689" y="712"/>
                        <a:pt x="677" y="715"/>
                      </a:cubicBezTo>
                      <a:cubicBezTo>
                        <a:pt x="665" y="718"/>
                        <a:pt x="673" y="740"/>
                        <a:pt x="657" y="743"/>
                      </a:cubicBezTo>
                      <a:cubicBezTo>
                        <a:pt x="641" y="746"/>
                        <a:pt x="607" y="734"/>
                        <a:pt x="581" y="731"/>
                      </a:cubicBezTo>
                      <a:cubicBezTo>
                        <a:pt x="555" y="728"/>
                        <a:pt x="537" y="746"/>
                        <a:pt x="501" y="727"/>
                      </a:cubicBezTo>
                      <a:cubicBezTo>
                        <a:pt x="465" y="708"/>
                        <a:pt x="410" y="638"/>
                        <a:pt x="365" y="615"/>
                      </a:cubicBezTo>
                      <a:cubicBezTo>
                        <a:pt x="320" y="592"/>
                        <a:pt x="267" y="603"/>
                        <a:pt x="233" y="591"/>
                      </a:cubicBezTo>
                      <a:cubicBezTo>
                        <a:pt x="199" y="579"/>
                        <a:pt x="175" y="568"/>
                        <a:pt x="161" y="543"/>
                      </a:cubicBezTo>
                      <a:cubicBezTo>
                        <a:pt x="147" y="518"/>
                        <a:pt x="170" y="470"/>
                        <a:pt x="149" y="443"/>
                      </a:cubicBezTo>
                      <a:cubicBezTo>
                        <a:pt x="128" y="416"/>
                        <a:pt x="56" y="407"/>
                        <a:pt x="37" y="383"/>
                      </a:cubicBezTo>
                      <a:cubicBezTo>
                        <a:pt x="18" y="359"/>
                        <a:pt x="0" y="310"/>
                        <a:pt x="33" y="299"/>
                      </a:cubicBezTo>
                      <a:cubicBezTo>
                        <a:pt x="66" y="288"/>
                        <a:pt x="171" y="356"/>
                        <a:pt x="233" y="315"/>
                      </a:cubicBezTo>
                      <a:cubicBezTo>
                        <a:pt x="295" y="274"/>
                        <a:pt x="355" y="102"/>
                        <a:pt x="405" y="51"/>
                      </a:cubicBezTo>
                      <a:cubicBezTo>
                        <a:pt x="455" y="0"/>
                        <a:pt x="474" y="13"/>
                        <a:pt x="533" y="7"/>
                      </a:cubicBezTo>
                      <a:cubicBezTo>
                        <a:pt x="592" y="1"/>
                        <a:pt x="696" y="7"/>
                        <a:pt x="757" y="15"/>
                      </a:cubicBezTo>
                      <a:cubicBezTo>
                        <a:pt x="818" y="23"/>
                        <a:pt x="862" y="55"/>
                        <a:pt x="901" y="55"/>
                      </a:cubicBezTo>
                      <a:cubicBezTo>
                        <a:pt x="940" y="55"/>
                        <a:pt x="966" y="19"/>
                        <a:pt x="993" y="15"/>
                      </a:cubicBezTo>
                      <a:close/>
                    </a:path>
                  </a:pathLst>
                </a:custGeom>
                <a:gradFill rotWithShape="0">
                  <a:gsLst>
                    <a:gs pos="0">
                      <a:srgbClr val="FC62A0"/>
                    </a:gs>
                    <a:gs pos="100000">
                      <a:srgbClr val="FDB1D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52" name="Freeform 52"/>
                <p:cNvSpPr>
                  <a:spLocks/>
                </p:cNvSpPr>
                <p:nvPr/>
              </p:nvSpPr>
              <p:spPr bwMode="auto">
                <a:xfrm>
                  <a:off x="3367" y="2032"/>
                  <a:ext cx="617" cy="247"/>
                </a:xfrm>
                <a:custGeom>
                  <a:avLst/>
                  <a:gdLst>
                    <a:gd name="T0" fmla="*/ 37 w 617"/>
                    <a:gd name="T1" fmla="*/ 32 h 247"/>
                    <a:gd name="T2" fmla="*/ 89 w 617"/>
                    <a:gd name="T3" fmla="*/ 28 h 247"/>
                    <a:gd name="T4" fmla="*/ 205 w 617"/>
                    <a:gd name="T5" fmla="*/ 100 h 247"/>
                    <a:gd name="T6" fmla="*/ 273 w 617"/>
                    <a:gd name="T7" fmla="*/ 116 h 247"/>
                    <a:gd name="T8" fmla="*/ 289 w 617"/>
                    <a:gd name="T9" fmla="*/ 148 h 247"/>
                    <a:gd name="T10" fmla="*/ 341 w 617"/>
                    <a:gd name="T11" fmla="*/ 136 h 247"/>
                    <a:gd name="T12" fmla="*/ 389 w 617"/>
                    <a:gd name="T13" fmla="*/ 168 h 247"/>
                    <a:gd name="T14" fmla="*/ 477 w 617"/>
                    <a:gd name="T15" fmla="*/ 188 h 247"/>
                    <a:gd name="T16" fmla="*/ 537 w 617"/>
                    <a:gd name="T17" fmla="*/ 188 h 247"/>
                    <a:gd name="T18" fmla="*/ 609 w 617"/>
                    <a:gd name="T19" fmla="*/ 120 h 247"/>
                    <a:gd name="T20" fmla="*/ 585 w 617"/>
                    <a:gd name="T21" fmla="*/ 168 h 247"/>
                    <a:gd name="T22" fmla="*/ 513 w 617"/>
                    <a:gd name="T23" fmla="*/ 240 h 247"/>
                    <a:gd name="T24" fmla="*/ 405 w 617"/>
                    <a:gd name="T25" fmla="*/ 204 h 247"/>
                    <a:gd name="T26" fmla="*/ 321 w 617"/>
                    <a:gd name="T27" fmla="*/ 200 h 247"/>
                    <a:gd name="T28" fmla="*/ 193 w 617"/>
                    <a:gd name="T29" fmla="*/ 196 h 247"/>
                    <a:gd name="T30" fmla="*/ 73 w 617"/>
                    <a:gd name="T31" fmla="*/ 212 h 247"/>
                    <a:gd name="T32" fmla="*/ 5 w 617"/>
                    <a:gd name="T33" fmla="*/ 220 h 247"/>
                    <a:gd name="T34" fmla="*/ 37 w 617"/>
                    <a:gd name="T35" fmla="*/ 32 h 24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17" h="247">
                      <a:moveTo>
                        <a:pt x="37" y="32"/>
                      </a:moveTo>
                      <a:cubicBezTo>
                        <a:pt x="51" y="0"/>
                        <a:pt x="61" y="17"/>
                        <a:pt x="89" y="28"/>
                      </a:cubicBezTo>
                      <a:cubicBezTo>
                        <a:pt x="117" y="39"/>
                        <a:pt x="174" y="85"/>
                        <a:pt x="205" y="100"/>
                      </a:cubicBezTo>
                      <a:cubicBezTo>
                        <a:pt x="236" y="115"/>
                        <a:pt x="259" y="108"/>
                        <a:pt x="273" y="116"/>
                      </a:cubicBezTo>
                      <a:cubicBezTo>
                        <a:pt x="287" y="124"/>
                        <a:pt x="278" y="145"/>
                        <a:pt x="289" y="148"/>
                      </a:cubicBezTo>
                      <a:cubicBezTo>
                        <a:pt x="300" y="151"/>
                        <a:pt x="324" y="133"/>
                        <a:pt x="341" y="136"/>
                      </a:cubicBezTo>
                      <a:cubicBezTo>
                        <a:pt x="358" y="139"/>
                        <a:pt x="366" y="159"/>
                        <a:pt x="389" y="168"/>
                      </a:cubicBezTo>
                      <a:cubicBezTo>
                        <a:pt x="412" y="177"/>
                        <a:pt x="452" y="185"/>
                        <a:pt x="477" y="188"/>
                      </a:cubicBezTo>
                      <a:cubicBezTo>
                        <a:pt x="502" y="191"/>
                        <a:pt x="515" y="199"/>
                        <a:pt x="537" y="188"/>
                      </a:cubicBezTo>
                      <a:cubicBezTo>
                        <a:pt x="559" y="177"/>
                        <a:pt x="601" y="123"/>
                        <a:pt x="609" y="120"/>
                      </a:cubicBezTo>
                      <a:cubicBezTo>
                        <a:pt x="617" y="117"/>
                        <a:pt x="601" y="148"/>
                        <a:pt x="585" y="168"/>
                      </a:cubicBezTo>
                      <a:cubicBezTo>
                        <a:pt x="569" y="188"/>
                        <a:pt x="543" y="234"/>
                        <a:pt x="513" y="240"/>
                      </a:cubicBezTo>
                      <a:cubicBezTo>
                        <a:pt x="483" y="246"/>
                        <a:pt x="437" y="211"/>
                        <a:pt x="405" y="204"/>
                      </a:cubicBezTo>
                      <a:cubicBezTo>
                        <a:pt x="373" y="197"/>
                        <a:pt x="356" y="201"/>
                        <a:pt x="321" y="200"/>
                      </a:cubicBezTo>
                      <a:cubicBezTo>
                        <a:pt x="286" y="199"/>
                        <a:pt x="234" y="194"/>
                        <a:pt x="193" y="196"/>
                      </a:cubicBezTo>
                      <a:cubicBezTo>
                        <a:pt x="152" y="198"/>
                        <a:pt x="104" y="208"/>
                        <a:pt x="73" y="212"/>
                      </a:cubicBezTo>
                      <a:cubicBezTo>
                        <a:pt x="42" y="216"/>
                        <a:pt x="10" y="247"/>
                        <a:pt x="5" y="220"/>
                      </a:cubicBezTo>
                      <a:cubicBezTo>
                        <a:pt x="0" y="193"/>
                        <a:pt x="23" y="64"/>
                        <a:pt x="37" y="32"/>
                      </a:cubicBezTo>
                      <a:close/>
                    </a:path>
                  </a:pathLst>
                </a:custGeom>
                <a:gradFill rotWithShape="0">
                  <a:gsLst>
                    <a:gs pos="0">
                      <a:srgbClr val="FB418C"/>
                    </a:gs>
                    <a:gs pos="100000">
                      <a:srgbClr val="FED6E6"/>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53" name="Freeform 53"/>
                <p:cNvSpPr>
                  <a:spLocks/>
                </p:cNvSpPr>
                <p:nvPr/>
              </p:nvSpPr>
              <p:spPr bwMode="auto">
                <a:xfrm>
                  <a:off x="2847" y="2562"/>
                  <a:ext cx="883" cy="724"/>
                </a:xfrm>
                <a:custGeom>
                  <a:avLst/>
                  <a:gdLst>
                    <a:gd name="T0" fmla="*/ 129 w 883"/>
                    <a:gd name="T1" fmla="*/ 2 h 724"/>
                    <a:gd name="T2" fmla="*/ 61 w 883"/>
                    <a:gd name="T3" fmla="*/ 54 h 724"/>
                    <a:gd name="T4" fmla="*/ 1 w 883"/>
                    <a:gd name="T5" fmla="*/ 70 h 724"/>
                    <a:gd name="T6" fmla="*/ 69 w 883"/>
                    <a:gd name="T7" fmla="*/ 94 h 724"/>
                    <a:gd name="T8" fmla="*/ 85 w 883"/>
                    <a:gd name="T9" fmla="*/ 118 h 724"/>
                    <a:gd name="T10" fmla="*/ 73 w 883"/>
                    <a:gd name="T11" fmla="*/ 162 h 724"/>
                    <a:gd name="T12" fmla="*/ 105 w 883"/>
                    <a:gd name="T13" fmla="*/ 174 h 724"/>
                    <a:gd name="T14" fmla="*/ 101 w 883"/>
                    <a:gd name="T15" fmla="*/ 266 h 724"/>
                    <a:gd name="T16" fmla="*/ 141 w 883"/>
                    <a:gd name="T17" fmla="*/ 290 h 724"/>
                    <a:gd name="T18" fmla="*/ 129 w 883"/>
                    <a:gd name="T19" fmla="*/ 358 h 724"/>
                    <a:gd name="T20" fmla="*/ 185 w 883"/>
                    <a:gd name="T21" fmla="*/ 390 h 724"/>
                    <a:gd name="T22" fmla="*/ 193 w 883"/>
                    <a:gd name="T23" fmla="*/ 434 h 724"/>
                    <a:gd name="T24" fmla="*/ 249 w 883"/>
                    <a:gd name="T25" fmla="*/ 458 h 724"/>
                    <a:gd name="T26" fmla="*/ 293 w 883"/>
                    <a:gd name="T27" fmla="*/ 498 h 724"/>
                    <a:gd name="T28" fmla="*/ 337 w 883"/>
                    <a:gd name="T29" fmla="*/ 486 h 724"/>
                    <a:gd name="T30" fmla="*/ 393 w 883"/>
                    <a:gd name="T31" fmla="*/ 538 h 724"/>
                    <a:gd name="T32" fmla="*/ 429 w 883"/>
                    <a:gd name="T33" fmla="*/ 518 h 724"/>
                    <a:gd name="T34" fmla="*/ 477 w 883"/>
                    <a:gd name="T35" fmla="*/ 546 h 724"/>
                    <a:gd name="T36" fmla="*/ 505 w 883"/>
                    <a:gd name="T37" fmla="*/ 522 h 724"/>
                    <a:gd name="T38" fmla="*/ 553 w 883"/>
                    <a:gd name="T39" fmla="*/ 558 h 724"/>
                    <a:gd name="T40" fmla="*/ 601 w 883"/>
                    <a:gd name="T41" fmla="*/ 630 h 724"/>
                    <a:gd name="T42" fmla="*/ 693 w 883"/>
                    <a:gd name="T43" fmla="*/ 698 h 724"/>
                    <a:gd name="T44" fmla="*/ 753 w 883"/>
                    <a:gd name="T45" fmla="*/ 714 h 724"/>
                    <a:gd name="T46" fmla="*/ 837 w 883"/>
                    <a:gd name="T47" fmla="*/ 722 h 724"/>
                    <a:gd name="T48" fmla="*/ 877 w 883"/>
                    <a:gd name="T49" fmla="*/ 702 h 724"/>
                    <a:gd name="T50" fmla="*/ 801 w 883"/>
                    <a:gd name="T51" fmla="*/ 686 h 724"/>
                    <a:gd name="T52" fmla="*/ 729 w 883"/>
                    <a:gd name="T53" fmla="*/ 666 h 724"/>
                    <a:gd name="T54" fmla="*/ 677 w 883"/>
                    <a:gd name="T55" fmla="*/ 638 h 724"/>
                    <a:gd name="T56" fmla="*/ 653 w 883"/>
                    <a:gd name="T57" fmla="*/ 618 h 724"/>
                    <a:gd name="T58" fmla="*/ 657 w 883"/>
                    <a:gd name="T59" fmla="*/ 526 h 724"/>
                    <a:gd name="T60" fmla="*/ 569 w 883"/>
                    <a:gd name="T61" fmla="*/ 506 h 724"/>
                    <a:gd name="T62" fmla="*/ 545 w 883"/>
                    <a:gd name="T63" fmla="*/ 474 h 724"/>
                    <a:gd name="T64" fmla="*/ 485 w 883"/>
                    <a:gd name="T65" fmla="*/ 474 h 724"/>
                    <a:gd name="T66" fmla="*/ 433 w 883"/>
                    <a:gd name="T67" fmla="*/ 430 h 724"/>
                    <a:gd name="T68" fmla="*/ 389 w 883"/>
                    <a:gd name="T69" fmla="*/ 414 h 724"/>
                    <a:gd name="T70" fmla="*/ 397 w 883"/>
                    <a:gd name="T71" fmla="*/ 314 h 724"/>
                    <a:gd name="T72" fmla="*/ 401 w 883"/>
                    <a:gd name="T73" fmla="*/ 230 h 724"/>
                    <a:gd name="T74" fmla="*/ 293 w 883"/>
                    <a:gd name="T75" fmla="*/ 202 h 724"/>
                    <a:gd name="T76" fmla="*/ 265 w 883"/>
                    <a:gd name="T77" fmla="*/ 118 h 724"/>
                    <a:gd name="T78" fmla="*/ 245 w 883"/>
                    <a:gd name="T79" fmla="*/ 66 h 724"/>
                    <a:gd name="T80" fmla="*/ 129 w 883"/>
                    <a:gd name="T81" fmla="*/ 2 h 72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883" h="724">
                      <a:moveTo>
                        <a:pt x="129" y="2"/>
                      </a:moveTo>
                      <a:cubicBezTo>
                        <a:pt x="98" y="0"/>
                        <a:pt x="82" y="43"/>
                        <a:pt x="61" y="54"/>
                      </a:cubicBezTo>
                      <a:cubicBezTo>
                        <a:pt x="40" y="65"/>
                        <a:pt x="0" y="63"/>
                        <a:pt x="1" y="70"/>
                      </a:cubicBezTo>
                      <a:cubicBezTo>
                        <a:pt x="2" y="77"/>
                        <a:pt x="55" y="86"/>
                        <a:pt x="69" y="94"/>
                      </a:cubicBezTo>
                      <a:cubicBezTo>
                        <a:pt x="83" y="102"/>
                        <a:pt x="84" y="107"/>
                        <a:pt x="85" y="118"/>
                      </a:cubicBezTo>
                      <a:cubicBezTo>
                        <a:pt x="86" y="129"/>
                        <a:pt x="70" y="153"/>
                        <a:pt x="73" y="162"/>
                      </a:cubicBezTo>
                      <a:cubicBezTo>
                        <a:pt x="76" y="171"/>
                        <a:pt x="100" y="157"/>
                        <a:pt x="105" y="174"/>
                      </a:cubicBezTo>
                      <a:cubicBezTo>
                        <a:pt x="110" y="191"/>
                        <a:pt x="95" y="247"/>
                        <a:pt x="101" y="266"/>
                      </a:cubicBezTo>
                      <a:cubicBezTo>
                        <a:pt x="107" y="285"/>
                        <a:pt x="136" y="275"/>
                        <a:pt x="141" y="290"/>
                      </a:cubicBezTo>
                      <a:cubicBezTo>
                        <a:pt x="146" y="305"/>
                        <a:pt x="122" y="341"/>
                        <a:pt x="129" y="358"/>
                      </a:cubicBezTo>
                      <a:cubicBezTo>
                        <a:pt x="136" y="375"/>
                        <a:pt x="174" y="377"/>
                        <a:pt x="185" y="390"/>
                      </a:cubicBezTo>
                      <a:cubicBezTo>
                        <a:pt x="196" y="403"/>
                        <a:pt x="182" y="423"/>
                        <a:pt x="193" y="434"/>
                      </a:cubicBezTo>
                      <a:cubicBezTo>
                        <a:pt x="204" y="445"/>
                        <a:pt x="232" y="447"/>
                        <a:pt x="249" y="458"/>
                      </a:cubicBezTo>
                      <a:cubicBezTo>
                        <a:pt x="266" y="469"/>
                        <a:pt x="278" y="493"/>
                        <a:pt x="293" y="498"/>
                      </a:cubicBezTo>
                      <a:cubicBezTo>
                        <a:pt x="308" y="503"/>
                        <a:pt x="320" y="479"/>
                        <a:pt x="337" y="486"/>
                      </a:cubicBezTo>
                      <a:cubicBezTo>
                        <a:pt x="354" y="493"/>
                        <a:pt x="378" y="533"/>
                        <a:pt x="393" y="538"/>
                      </a:cubicBezTo>
                      <a:cubicBezTo>
                        <a:pt x="408" y="543"/>
                        <a:pt x="415" y="517"/>
                        <a:pt x="429" y="518"/>
                      </a:cubicBezTo>
                      <a:cubicBezTo>
                        <a:pt x="443" y="519"/>
                        <a:pt x="464" y="545"/>
                        <a:pt x="477" y="546"/>
                      </a:cubicBezTo>
                      <a:cubicBezTo>
                        <a:pt x="490" y="547"/>
                        <a:pt x="492" y="520"/>
                        <a:pt x="505" y="522"/>
                      </a:cubicBezTo>
                      <a:cubicBezTo>
                        <a:pt x="518" y="524"/>
                        <a:pt x="537" y="540"/>
                        <a:pt x="553" y="558"/>
                      </a:cubicBezTo>
                      <a:cubicBezTo>
                        <a:pt x="569" y="576"/>
                        <a:pt x="578" y="607"/>
                        <a:pt x="601" y="630"/>
                      </a:cubicBezTo>
                      <a:cubicBezTo>
                        <a:pt x="624" y="653"/>
                        <a:pt x="668" y="684"/>
                        <a:pt x="693" y="698"/>
                      </a:cubicBezTo>
                      <a:cubicBezTo>
                        <a:pt x="718" y="712"/>
                        <a:pt x="729" y="710"/>
                        <a:pt x="753" y="714"/>
                      </a:cubicBezTo>
                      <a:cubicBezTo>
                        <a:pt x="777" y="718"/>
                        <a:pt x="816" y="724"/>
                        <a:pt x="837" y="722"/>
                      </a:cubicBezTo>
                      <a:cubicBezTo>
                        <a:pt x="858" y="720"/>
                        <a:pt x="883" y="708"/>
                        <a:pt x="877" y="702"/>
                      </a:cubicBezTo>
                      <a:cubicBezTo>
                        <a:pt x="871" y="696"/>
                        <a:pt x="826" y="692"/>
                        <a:pt x="801" y="686"/>
                      </a:cubicBezTo>
                      <a:cubicBezTo>
                        <a:pt x="776" y="680"/>
                        <a:pt x="750" y="674"/>
                        <a:pt x="729" y="666"/>
                      </a:cubicBezTo>
                      <a:cubicBezTo>
                        <a:pt x="708" y="658"/>
                        <a:pt x="689" y="646"/>
                        <a:pt x="677" y="638"/>
                      </a:cubicBezTo>
                      <a:cubicBezTo>
                        <a:pt x="665" y="630"/>
                        <a:pt x="656" y="637"/>
                        <a:pt x="653" y="618"/>
                      </a:cubicBezTo>
                      <a:cubicBezTo>
                        <a:pt x="650" y="599"/>
                        <a:pt x="671" y="545"/>
                        <a:pt x="657" y="526"/>
                      </a:cubicBezTo>
                      <a:cubicBezTo>
                        <a:pt x="643" y="507"/>
                        <a:pt x="588" y="515"/>
                        <a:pt x="569" y="506"/>
                      </a:cubicBezTo>
                      <a:cubicBezTo>
                        <a:pt x="550" y="497"/>
                        <a:pt x="559" y="479"/>
                        <a:pt x="545" y="474"/>
                      </a:cubicBezTo>
                      <a:cubicBezTo>
                        <a:pt x="531" y="469"/>
                        <a:pt x="504" y="481"/>
                        <a:pt x="485" y="474"/>
                      </a:cubicBezTo>
                      <a:cubicBezTo>
                        <a:pt x="466" y="467"/>
                        <a:pt x="449" y="440"/>
                        <a:pt x="433" y="430"/>
                      </a:cubicBezTo>
                      <a:cubicBezTo>
                        <a:pt x="417" y="420"/>
                        <a:pt x="395" y="433"/>
                        <a:pt x="389" y="414"/>
                      </a:cubicBezTo>
                      <a:cubicBezTo>
                        <a:pt x="383" y="395"/>
                        <a:pt x="395" y="345"/>
                        <a:pt x="397" y="314"/>
                      </a:cubicBezTo>
                      <a:cubicBezTo>
                        <a:pt x="399" y="283"/>
                        <a:pt x="418" y="249"/>
                        <a:pt x="401" y="230"/>
                      </a:cubicBezTo>
                      <a:cubicBezTo>
                        <a:pt x="384" y="211"/>
                        <a:pt x="316" y="221"/>
                        <a:pt x="293" y="202"/>
                      </a:cubicBezTo>
                      <a:cubicBezTo>
                        <a:pt x="270" y="183"/>
                        <a:pt x="273" y="141"/>
                        <a:pt x="265" y="118"/>
                      </a:cubicBezTo>
                      <a:cubicBezTo>
                        <a:pt x="257" y="95"/>
                        <a:pt x="268" y="85"/>
                        <a:pt x="245" y="66"/>
                      </a:cubicBezTo>
                      <a:cubicBezTo>
                        <a:pt x="222" y="47"/>
                        <a:pt x="160" y="4"/>
                        <a:pt x="129" y="2"/>
                      </a:cubicBezTo>
                      <a:close/>
                    </a:path>
                  </a:pathLst>
                </a:custGeom>
                <a:gradFill rotWithShape="0">
                  <a:gsLst>
                    <a:gs pos="0">
                      <a:srgbClr val="FB418C"/>
                    </a:gs>
                    <a:gs pos="100000">
                      <a:srgbClr val="FED6E6"/>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54" name="Freeform 54"/>
                <p:cNvSpPr>
                  <a:spLocks/>
                </p:cNvSpPr>
                <p:nvPr/>
              </p:nvSpPr>
              <p:spPr bwMode="auto">
                <a:xfrm>
                  <a:off x="1963" y="2303"/>
                  <a:ext cx="1055" cy="1082"/>
                </a:xfrm>
                <a:custGeom>
                  <a:avLst/>
                  <a:gdLst>
                    <a:gd name="T0" fmla="*/ 249 w 1055"/>
                    <a:gd name="T1" fmla="*/ 5 h 1082"/>
                    <a:gd name="T2" fmla="*/ 181 w 1055"/>
                    <a:gd name="T3" fmla="*/ 129 h 1082"/>
                    <a:gd name="T4" fmla="*/ 105 w 1055"/>
                    <a:gd name="T5" fmla="*/ 273 h 1082"/>
                    <a:gd name="T6" fmla="*/ 109 w 1055"/>
                    <a:gd name="T7" fmla="*/ 433 h 1082"/>
                    <a:gd name="T8" fmla="*/ 89 w 1055"/>
                    <a:gd name="T9" fmla="*/ 497 h 1082"/>
                    <a:gd name="T10" fmla="*/ 17 w 1055"/>
                    <a:gd name="T11" fmla="*/ 541 h 1082"/>
                    <a:gd name="T12" fmla="*/ 45 w 1055"/>
                    <a:gd name="T13" fmla="*/ 581 h 1082"/>
                    <a:gd name="T14" fmla="*/ 5 w 1055"/>
                    <a:gd name="T15" fmla="*/ 641 h 1082"/>
                    <a:gd name="T16" fmla="*/ 41 w 1055"/>
                    <a:gd name="T17" fmla="*/ 661 h 1082"/>
                    <a:gd name="T18" fmla="*/ 5 w 1055"/>
                    <a:gd name="T19" fmla="*/ 721 h 1082"/>
                    <a:gd name="T20" fmla="*/ 69 w 1055"/>
                    <a:gd name="T21" fmla="*/ 765 h 1082"/>
                    <a:gd name="T22" fmla="*/ 21 w 1055"/>
                    <a:gd name="T23" fmla="*/ 837 h 1082"/>
                    <a:gd name="T24" fmla="*/ 49 w 1055"/>
                    <a:gd name="T25" fmla="*/ 865 h 1082"/>
                    <a:gd name="T26" fmla="*/ 41 w 1055"/>
                    <a:gd name="T27" fmla="*/ 901 h 1082"/>
                    <a:gd name="T28" fmla="*/ 73 w 1055"/>
                    <a:gd name="T29" fmla="*/ 905 h 1082"/>
                    <a:gd name="T30" fmla="*/ 57 w 1055"/>
                    <a:gd name="T31" fmla="*/ 965 h 1082"/>
                    <a:gd name="T32" fmla="*/ 133 w 1055"/>
                    <a:gd name="T33" fmla="*/ 997 h 1082"/>
                    <a:gd name="T34" fmla="*/ 169 w 1055"/>
                    <a:gd name="T35" fmla="*/ 1041 h 1082"/>
                    <a:gd name="T36" fmla="*/ 185 w 1055"/>
                    <a:gd name="T37" fmla="*/ 1069 h 1082"/>
                    <a:gd name="T38" fmla="*/ 201 w 1055"/>
                    <a:gd name="T39" fmla="*/ 1025 h 1082"/>
                    <a:gd name="T40" fmla="*/ 261 w 1055"/>
                    <a:gd name="T41" fmla="*/ 1013 h 1082"/>
                    <a:gd name="T42" fmla="*/ 293 w 1055"/>
                    <a:gd name="T43" fmla="*/ 957 h 1082"/>
                    <a:gd name="T44" fmla="*/ 369 w 1055"/>
                    <a:gd name="T45" fmla="*/ 973 h 1082"/>
                    <a:gd name="T46" fmla="*/ 453 w 1055"/>
                    <a:gd name="T47" fmla="*/ 969 h 1082"/>
                    <a:gd name="T48" fmla="*/ 489 w 1055"/>
                    <a:gd name="T49" fmla="*/ 1041 h 1082"/>
                    <a:gd name="T50" fmla="*/ 605 w 1055"/>
                    <a:gd name="T51" fmla="*/ 1045 h 1082"/>
                    <a:gd name="T52" fmla="*/ 665 w 1055"/>
                    <a:gd name="T53" fmla="*/ 1081 h 1082"/>
                    <a:gd name="T54" fmla="*/ 773 w 1055"/>
                    <a:gd name="T55" fmla="*/ 1049 h 1082"/>
                    <a:gd name="T56" fmla="*/ 849 w 1055"/>
                    <a:gd name="T57" fmla="*/ 973 h 1082"/>
                    <a:gd name="T58" fmla="*/ 933 w 1055"/>
                    <a:gd name="T59" fmla="*/ 929 h 1082"/>
                    <a:gd name="T60" fmla="*/ 969 w 1055"/>
                    <a:gd name="T61" fmla="*/ 893 h 1082"/>
                    <a:gd name="T62" fmla="*/ 1029 w 1055"/>
                    <a:gd name="T63" fmla="*/ 745 h 1082"/>
                    <a:gd name="T64" fmla="*/ 1049 w 1055"/>
                    <a:gd name="T65" fmla="*/ 649 h 1082"/>
                    <a:gd name="T66" fmla="*/ 993 w 1055"/>
                    <a:gd name="T67" fmla="*/ 349 h 1082"/>
                    <a:gd name="T68" fmla="*/ 993 w 1055"/>
                    <a:gd name="T69" fmla="*/ 185 h 1082"/>
                    <a:gd name="T70" fmla="*/ 801 w 1055"/>
                    <a:gd name="T71" fmla="*/ 121 h 1082"/>
                    <a:gd name="T72" fmla="*/ 513 w 1055"/>
                    <a:gd name="T73" fmla="*/ 157 h 1082"/>
                    <a:gd name="T74" fmla="*/ 249 w 1055"/>
                    <a:gd name="T75" fmla="*/ 5 h 108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055" h="1082">
                      <a:moveTo>
                        <a:pt x="249" y="5"/>
                      </a:moveTo>
                      <a:cubicBezTo>
                        <a:pt x="194" y="0"/>
                        <a:pt x="205" y="84"/>
                        <a:pt x="181" y="129"/>
                      </a:cubicBezTo>
                      <a:cubicBezTo>
                        <a:pt x="157" y="174"/>
                        <a:pt x="117" y="222"/>
                        <a:pt x="105" y="273"/>
                      </a:cubicBezTo>
                      <a:cubicBezTo>
                        <a:pt x="93" y="324"/>
                        <a:pt x="112" y="396"/>
                        <a:pt x="109" y="433"/>
                      </a:cubicBezTo>
                      <a:cubicBezTo>
                        <a:pt x="106" y="470"/>
                        <a:pt x="104" y="479"/>
                        <a:pt x="89" y="497"/>
                      </a:cubicBezTo>
                      <a:cubicBezTo>
                        <a:pt x="74" y="515"/>
                        <a:pt x="24" y="527"/>
                        <a:pt x="17" y="541"/>
                      </a:cubicBezTo>
                      <a:cubicBezTo>
                        <a:pt x="10" y="555"/>
                        <a:pt x="47" y="564"/>
                        <a:pt x="45" y="581"/>
                      </a:cubicBezTo>
                      <a:cubicBezTo>
                        <a:pt x="43" y="598"/>
                        <a:pt x="6" y="628"/>
                        <a:pt x="5" y="641"/>
                      </a:cubicBezTo>
                      <a:cubicBezTo>
                        <a:pt x="4" y="654"/>
                        <a:pt x="41" y="648"/>
                        <a:pt x="41" y="661"/>
                      </a:cubicBezTo>
                      <a:cubicBezTo>
                        <a:pt x="41" y="674"/>
                        <a:pt x="0" y="704"/>
                        <a:pt x="5" y="721"/>
                      </a:cubicBezTo>
                      <a:cubicBezTo>
                        <a:pt x="10" y="738"/>
                        <a:pt x="66" y="746"/>
                        <a:pt x="69" y="765"/>
                      </a:cubicBezTo>
                      <a:cubicBezTo>
                        <a:pt x="72" y="784"/>
                        <a:pt x="24" y="820"/>
                        <a:pt x="21" y="837"/>
                      </a:cubicBezTo>
                      <a:cubicBezTo>
                        <a:pt x="18" y="854"/>
                        <a:pt x="46" y="854"/>
                        <a:pt x="49" y="865"/>
                      </a:cubicBezTo>
                      <a:cubicBezTo>
                        <a:pt x="52" y="876"/>
                        <a:pt x="37" y="894"/>
                        <a:pt x="41" y="901"/>
                      </a:cubicBezTo>
                      <a:cubicBezTo>
                        <a:pt x="45" y="908"/>
                        <a:pt x="70" y="894"/>
                        <a:pt x="73" y="905"/>
                      </a:cubicBezTo>
                      <a:cubicBezTo>
                        <a:pt x="76" y="916"/>
                        <a:pt x="47" y="950"/>
                        <a:pt x="57" y="965"/>
                      </a:cubicBezTo>
                      <a:cubicBezTo>
                        <a:pt x="67" y="980"/>
                        <a:pt x="114" y="984"/>
                        <a:pt x="133" y="997"/>
                      </a:cubicBezTo>
                      <a:cubicBezTo>
                        <a:pt x="152" y="1010"/>
                        <a:pt x="160" y="1029"/>
                        <a:pt x="169" y="1041"/>
                      </a:cubicBezTo>
                      <a:cubicBezTo>
                        <a:pt x="178" y="1053"/>
                        <a:pt x="180" y="1072"/>
                        <a:pt x="185" y="1069"/>
                      </a:cubicBezTo>
                      <a:cubicBezTo>
                        <a:pt x="190" y="1066"/>
                        <a:pt x="188" y="1034"/>
                        <a:pt x="201" y="1025"/>
                      </a:cubicBezTo>
                      <a:cubicBezTo>
                        <a:pt x="214" y="1016"/>
                        <a:pt x="246" y="1024"/>
                        <a:pt x="261" y="1013"/>
                      </a:cubicBezTo>
                      <a:cubicBezTo>
                        <a:pt x="276" y="1002"/>
                        <a:pt x="275" y="964"/>
                        <a:pt x="293" y="957"/>
                      </a:cubicBezTo>
                      <a:cubicBezTo>
                        <a:pt x="311" y="950"/>
                        <a:pt x="342" y="971"/>
                        <a:pt x="369" y="973"/>
                      </a:cubicBezTo>
                      <a:cubicBezTo>
                        <a:pt x="396" y="975"/>
                        <a:pt x="433" y="958"/>
                        <a:pt x="453" y="969"/>
                      </a:cubicBezTo>
                      <a:cubicBezTo>
                        <a:pt x="473" y="980"/>
                        <a:pt x="464" y="1028"/>
                        <a:pt x="489" y="1041"/>
                      </a:cubicBezTo>
                      <a:cubicBezTo>
                        <a:pt x="514" y="1054"/>
                        <a:pt x="576" y="1038"/>
                        <a:pt x="605" y="1045"/>
                      </a:cubicBezTo>
                      <a:cubicBezTo>
                        <a:pt x="634" y="1052"/>
                        <a:pt x="637" y="1080"/>
                        <a:pt x="665" y="1081"/>
                      </a:cubicBezTo>
                      <a:cubicBezTo>
                        <a:pt x="693" y="1082"/>
                        <a:pt x="742" y="1067"/>
                        <a:pt x="773" y="1049"/>
                      </a:cubicBezTo>
                      <a:cubicBezTo>
                        <a:pt x="804" y="1031"/>
                        <a:pt x="822" y="993"/>
                        <a:pt x="849" y="973"/>
                      </a:cubicBezTo>
                      <a:cubicBezTo>
                        <a:pt x="876" y="953"/>
                        <a:pt x="913" y="942"/>
                        <a:pt x="933" y="929"/>
                      </a:cubicBezTo>
                      <a:cubicBezTo>
                        <a:pt x="953" y="916"/>
                        <a:pt x="953" y="924"/>
                        <a:pt x="969" y="893"/>
                      </a:cubicBezTo>
                      <a:cubicBezTo>
                        <a:pt x="985" y="862"/>
                        <a:pt x="1016" y="786"/>
                        <a:pt x="1029" y="745"/>
                      </a:cubicBezTo>
                      <a:cubicBezTo>
                        <a:pt x="1042" y="704"/>
                        <a:pt x="1055" y="715"/>
                        <a:pt x="1049" y="649"/>
                      </a:cubicBezTo>
                      <a:cubicBezTo>
                        <a:pt x="1043" y="583"/>
                        <a:pt x="1002" y="426"/>
                        <a:pt x="993" y="349"/>
                      </a:cubicBezTo>
                      <a:cubicBezTo>
                        <a:pt x="984" y="272"/>
                        <a:pt x="1025" y="223"/>
                        <a:pt x="993" y="185"/>
                      </a:cubicBezTo>
                      <a:cubicBezTo>
                        <a:pt x="961" y="147"/>
                        <a:pt x="881" y="126"/>
                        <a:pt x="801" y="121"/>
                      </a:cubicBezTo>
                      <a:cubicBezTo>
                        <a:pt x="721" y="116"/>
                        <a:pt x="606" y="174"/>
                        <a:pt x="513" y="157"/>
                      </a:cubicBezTo>
                      <a:cubicBezTo>
                        <a:pt x="420" y="140"/>
                        <a:pt x="304" y="10"/>
                        <a:pt x="249" y="5"/>
                      </a:cubicBezTo>
                      <a:close/>
                    </a:path>
                  </a:pathLst>
                </a:custGeom>
                <a:gradFill rotWithShape="0">
                  <a:gsLst>
                    <a:gs pos="0">
                      <a:srgbClr val="FB418C"/>
                    </a:gs>
                    <a:gs pos="100000">
                      <a:srgbClr val="FDB1D0"/>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55" name="Freeform 55"/>
                <p:cNvSpPr>
                  <a:spLocks/>
                </p:cNvSpPr>
                <p:nvPr/>
              </p:nvSpPr>
              <p:spPr bwMode="auto">
                <a:xfrm>
                  <a:off x="1665" y="1577"/>
                  <a:ext cx="642" cy="662"/>
                </a:xfrm>
                <a:custGeom>
                  <a:avLst/>
                  <a:gdLst>
                    <a:gd name="T0" fmla="*/ 55 w 642"/>
                    <a:gd name="T1" fmla="*/ 559 h 662"/>
                    <a:gd name="T2" fmla="*/ 15 w 642"/>
                    <a:gd name="T3" fmla="*/ 483 h 662"/>
                    <a:gd name="T4" fmla="*/ 3 w 642"/>
                    <a:gd name="T5" fmla="*/ 351 h 662"/>
                    <a:gd name="T6" fmla="*/ 35 w 642"/>
                    <a:gd name="T7" fmla="*/ 259 h 662"/>
                    <a:gd name="T8" fmla="*/ 107 w 642"/>
                    <a:gd name="T9" fmla="*/ 219 h 662"/>
                    <a:gd name="T10" fmla="*/ 203 w 642"/>
                    <a:gd name="T11" fmla="*/ 195 h 662"/>
                    <a:gd name="T12" fmla="*/ 335 w 642"/>
                    <a:gd name="T13" fmla="*/ 151 h 662"/>
                    <a:gd name="T14" fmla="*/ 391 w 642"/>
                    <a:gd name="T15" fmla="*/ 23 h 662"/>
                    <a:gd name="T16" fmla="*/ 459 w 642"/>
                    <a:gd name="T17" fmla="*/ 11 h 662"/>
                    <a:gd name="T18" fmla="*/ 583 w 642"/>
                    <a:gd name="T19" fmla="*/ 47 h 662"/>
                    <a:gd name="T20" fmla="*/ 639 w 642"/>
                    <a:gd name="T21" fmla="*/ 171 h 662"/>
                    <a:gd name="T22" fmla="*/ 563 w 642"/>
                    <a:gd name="T23" fmla="*/ 291 h 662"/>
                    <a:gd name="T24" fmla="*/ 347 w 642"/>
                    <a:gd name="T25" fmla="*/ 343 h 662"/>
                    <a:gd name="T26" fmla="*/ 523 w 642"/>
                    <a:gd name="T27" fmla="*/ 579 h 662"/>
                    <a:gd name="T28" fmla="*/ 507 w 642"/>
                    <a:gd name="T29" fmla="*/ 643 h 662"/>
                    <a:gd name="T30" fmla="*/ 191 w 642"/>
                    <a:gd name="T31" fmla="*/ 647 h 662"/>
                    <a:gd name="T32" fmla="*/ 55 w 642"/>
                    <a:gd name="T33" fmla="*/ 559 h 66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42" h="662">
                      <a:moveTo>
                        <a:pt x="55" y="559"/>
                      </a:moveTo>
                      <a:cubicBezTo>
                        <a:pt x="26" y="532"/>
                        <a:pt x="24" y="518"/>
                        <a:pt x="15" y="483"/>
                      </a:cubicBezTo>
                      <a:cubicBezTo>
                        <a:pt x="6" y="448"/>
                        <a:pt x="0" y="388"/>
                        <a:pt x="3" y="351"/>
                      </a:cubicBezTo>
                      <a:cubicBezTo>
                        <a:pt x="6" y="314"/>
                        <a:pt x="18" y="281"/>
                        <a:pt x="35" y="259"/>
                      </a:cubicBezTo>
                      <a:cubicBezTo>
                        <a:pt x="52" y="237"/>
                        <a:pt x="79" y="230"/>
                        <a:pt x="107" y="219"/>
                      </a:cubicBezTo>
                      <a:cubicBezTo>
                        <a:pt x="135" y="208"/>
                        <a:pt x="165" y="206"/>
                        <a:pt x="203" y="195"/>
                      </a:cubicBezTo>
                      <a:cubicBezTo>
                        <a:pt x="241" y="184"/>
                        <a:pt x="304" y="180"/>
                        <a:pt x="335" y="151"/>
                      </a:cubicBezTo>
                      <a:cubicBezTo>
                        <a:pt x="366" y="122"/>
                        <a:pt x="370" y="46"/>
                        <a:pt x="391" y="23"/>
                      </a:cubicBezTo>
                      <a:cubicBezTo>
                        <a:pt x="412" y="0"/>
                        <a:pt x="427" y="7"/>
                        <a:pt x="459" y="11"/>
                      </a:cubicBezTo>
                      <a:cubicBezTo>
                        <a:pt x="491" y="15"/>
                        <a:pt x="553" y="20"/>
                        <a:pt x="583" y="47"/>
                      </a:cubicBezTo>
                      <a:cubicBezTo>
                        <a:pt x="613" y="74"/>
                        <a:pt x="642" y="130"/>
                        <a:pt x="639" y="171"/>
                      </a:cubicBezTo>
                      <a:cubicBezTo>
                        <a:pt x="636" y="212"/>
                        <a:pt x="612" y="262"/>
                        <a:pt x="563" y="291"/>
                      </a:cubicBezTo>
                      <a:cubicBezTo>
                        <a:pt x="514" y="320"/>
                        <a:pt x="354" y="295"/>
                        <a:pt x="347" y="343"/>
                      </a:cubicBezTo>
                      <a:cubicBezTo>
                        <a:pt x="340" y="391"/>
                        <a:pt x="496" y="529"/>
                        <a:pt x="523" y="579"/>
                      </a:cubicBezTo>
                      <a:cubicBezTo>
                        <a:pt x="550" y="629"/>
                        <a:pt x="562" y="632"/>
                        <a:pt x="507" y="643"/>
                      </a:cubicBezTo>
                      <a:cubicBezTo>
                        <a:pt x="452" y="654"/>
                        <a:pt x="268" y="662"/>
                        <a:pt x="191" y="647"/>
                      </a:cubicBezTo>
                      <a:cubicBezTo>
                        <a:pt x="114" y="632"/>
                        <a:pt x="84" y="586"/>
                        <a:pt x="55" y="559"/>
                      </a:cubicBezTo>
                      <a:close/>
                    </a:path>
                  </a:pathLst>
                </a:custGeom>
                <a:gradFill rotWithShape="0">
                  <a:gsLst>
                    <a:gs pos="0">
                      <a:srgbClr val="FDB1D0"/>
                    </a:gs>
                    <a:gs pos="100000">
                      <a:srgbClr val="FB418C"/>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56" name="Freeform 56"/>
                <p:cNvSpPr>
                  <a:spLocks/>
                </p:cNvSpPr>
                <p:nvPr/>
              </p:nvSpPr>
              <p:spPr bwMode="auto">
                <a:xfrm>
                  <a:off x="2280" y="2524"/>
                  <a:ext cx="786" cy="482"/>
                </a:xfrm>
                <a:custGeom>
                  <a:avLst/>
                  <a:gdLst>
                    <a:gd name="T0" fmla="*/ 8 w 786"/>
                    <a:gd name="T1" fmla="*/ 64 h 482"/>
                    <a:gd name="T2" fmla="*/ 32 w 786"/>
                    <a:gd name="T3" fmla="*/ 148 h 482"/>
                    <a:gd name="T4" fmla="*/ 128 w 786"/>
                    <a:gd name="T5" fmla="*/ 256 h 482"/>
                    <a:gd name="T6" fmla="*/ 172 w 786"/>
                    <a:gd name="T7" fmla="*/ 292 h 482"/>
                    <a:gd name="T8" fmla="*/ 268 w 786"/>
                    <a:gd name="T9" fmla="*/ 328 h 482"/>
                    <a:gd name="T10" fmla="*/ 432 w 786"/>
                    <a:gd name="T11" fmla="*/ 404 h 482"/>
                    <a:gd name="T12" fmla="*/ 504 w 786"/>
                    <a:gd name="T13" fmla="*/ 440 h 482"/>
                    <a:gd name="T14" fmla="*/ 616 w 786"/>
                    <a:gd name="T15" fmla="*/ 424 h 482"/>
                    <a:gd name="T16" fmla="*/ 704 w 786"/>
                    <a:gd name="T17" fmla="*/ 436 h 482"/>
                    <a:gd name="T18" fmla="*/ 784 w 786"/>
                    <a:gd name="T19" fmla="*/ 468 h 482"/>
                    <a:gd name="T20" fmla="*/ 716 w 786"/>
                    <a:gd name="T21" fmla="*/ 352 h 482"/>
                    <a:gd name="T22" fmla="*/ 708 w 786"/>
                    <a:gd name="T23" fmla="*/ 300 h 482"/>
                    <a:gd name="T24" fmla="*/ 644 w 786"/>
                    <a:gd name="T25" fmla="*/ 380 h 482"/>
                    <a:gd name="T26" fmla="*/ 560 w 786"/>
                    <a:gd name="T27" fmla="*/ 404 h 482"/>
                    <a:gd name="T28" fmla="*/ 504 w 786"/>
                    <a:gd name="T29" fmla="*/ 400 h 482"/>
                    <a:gd name="T30" fmla="*/ 436 w 786"/>
                    <a:gd name="T31" fmla="*/ 352 h 482"/>
                    <a:gd name="T32" fmla="*/ 368 w 786"/>
                    <a:gd name="T33" fmla="*/ 356 h 482"/>
                    <a:gd name="T34" fmla="*/ 320 w 786"/>
                    <a:gd name="T35" fmla="*/ 308 h 482"/>
                    <a:gd name="T36" fmla="*/ 364 w 786"/>
                    <a:gd name="T37" fmla="*/ 292 h 482"/>
                    <a:gd name="T38" fmla="*/ 424 w 786"/>
                    <a:gd name="T39" fmla="*/ 256 h 482"/>
                    <a:gd name="T40" fmla="*/ 472 w 786"/>
                    <a:gd name="T41" fmla="*/ 156 h 482"/>
                    <a:gd name="T42" fmla="*/ 424 w 786"/>
                    <a:gd name="T43" fmla="*/ 8 h 482"/>
                    <a:gd name="T44" fmla="*/ 356 w 786"/>
                    <a:gd name="T45" fmla="*/ 108 h 482"/>
                    <a:gd name="T46" fmla="*/ 328 w 786"/>
                    <a:gd name="T47" fmla="*/ 184 h 482"/>
                    <a:gd name="T48" fmla="*/ 328 w 786"/>
                    <a:gd name="T49" fmla="*/ 264 h 482"/>
                    <a:gd name="T50" fmla="*/ 260 w 786"/>
                    <a:gd name="T51" fmla="*/ 280 h 482"/>
                    <a:gd name="T52" fmla="*/ 176 w 786"/>
                    <a:gd name="T53" fmla="*/ 260 h 482"/>
                    <a:gd name="T54" fmla="*/ 80 w 786"/>
                    <a:gd name="T55" fmla="*/ 172 h 482"/>
                    <a:gd name="T56" fmla="*/ 8 w 786"/>
                    <a:gd name="T57" fmla="*/ 64 h 48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86" h="482">
                      <a:moveTo>
                        <a:pt x="8" y="64"/>
                      </a:moveTo>
                      <a:cubicBezTo>
                        <a:pt x="0" y="60"/>
                        <a:pt x="12" y="116"/>
                        <a:pt x="32" y="148"/>
                      </a:cubicBezTo>
                      <a:cubicBezTo>
                        <a:pt x="52" y="180"/>
                        <a:pt x="105" y="232"/>
                        <a:pt x="128" y="256"/>
                      </a:cubicBezTo>
                      <a:cubicBezTo>
                        <a:pt x="151" y="280"/>
                        <a:pt x="149" y="280"/>
                        <a:pt x="172" y="292"/>
                      </a:cubicBezTo>
                      <a:cubicBezTo>
                        <a:pt x="195" y="304"/>
                        <a:pt x="225" y="309"/>
                        <a:pt x="268" y="328"/>
                      </a:cubicBezTo>
                      <a:cubicBezTo>
                        <a:pt x="311" y="347"/>
                        <a:pt x="393" y="385"/>
                        <a:pt x="432" y="404"/>
                      </a:cubicBezTo>
                      <a:cubicBezTo>
                        <a:pt x="471" y="423"/>
                        <a:pt x="473" y="437"/>
                        <a:pt x="504" y="440"/>
                      </a:cubicBezTo>
                      <a:cubicBezTo>
                        <a:pt x="535" y="443"/>
                        <a:pt x="583" y="425"/>
                        <a:pt x="616" y="424"/>
                      </a:cubicBezTo>
                      <a:cubicBezTo>
                        <a:pt x="649" y="423"/>
                        <a:pt x="676" y="429"/>
                        <a:pt x="704" y="436"/>
                      </a:cubicBezTo>
                      <a:cubicBezTo>
                        <a:pt x="732" y="443"/>
                        <a:pt x="782" y="482"/>
                        <a:pt x="784" y="468"/>
                      </a:cubicBezTo>
                      <a:cubicBezTo>
                        <a:pt x="786" y="454"/>
                        <a:pt x="729" y="380"/>
                        <a:pt x="716" y="352"/>
                      </a:cubicBezTo>
                      <a:cubicBezTo>
                        <a:pt x="703" y="324"/>
                        <a:pt x="720" y="295"/>
                        <a:pt x="708" y="300"/>
                      </a:cubicBezTo>
                      <a:cubicBezTo>
                        <a:pt x="696" y="305"/>
                        <a:pt x="669" y="363"/>
                        <a:pt x="644" y="380"/>
                      </a:cubicBezTo>
                      <a:cubicBezTo>
                        <a:pt x="619" y="397"/>
                        <a:pt x="583" y="401"/>
                        <a:pt x="560" y="404"/>
                      </a:cubicBezTo>
                      <a:cubicBezTo>
                        <a:pt x="537" y="407"/>
                        <a:pt x="525" y="409"/>
                        <a:pt x="504" y="400"/>
                      </a:cubicBezTo>
                      <a:cubicBezTo>
                        <a:pt x="483" y="391"/>
                        <a:pt x="459" y="359"/>
                        <a:pt x="436" y="352"/>
                      </a:cubicBezTo>
                      <a:cubicBezTo>
                        <a:pt x="413" y="345"/>
                        <a:pt x="387" y="363"/>
                        <a:pt x="368" y="356"/>
                      </a:cubicBezTo>
                      <a:cubicBezTo>
                        <a:pt x="349" y="349"/>
                        <a:pt x="321" y="319"/>
                        <a:pt x="320" y="308"/>
                      </a:cubicBezTo>
                      <a:cubicBezTo>
                        <a:pt x="319" y="297"/>
                        <a:pt x="347" y="301"/>
                        <a:pt x="364" y="292"/>
                      </a:cubicBezTo>
                      <a:cubicBezTo>
                        <a:pt x="381" y="283"/>
                        <a:pt x="406" y="278"/>
                        <a:pt x="424" y="256"/>
                      </a:cubicBezTo>
                      <a:cubicBezTo>
                        <a:pt x="442" y="234"/>
                        <a:pt x="472" y="197"/>
                        <a:pt x="472" y="156"/>
                      </a:cubicBezTo>
                      <a:cubicBezTo>
                        <a:pt x="472" y="115"/>
                        <a:pt x="443" y="16"/>
                        <a:pt x="424" y="8"/>
                      </a:cubicBezTo>
                      <a:cubicBezTo>
                        <a:pt x="405" y="0"/>
                        <a:pt x="372" y="79"/>
                        <a:pt x="356" y="108"/>
                      </a:cubicBezTo>
                      <a:cubicBezTo>
                        <a:pt x="340" y="137"/>
                        <a:pt x="333" y="158"/>
                        <a:pt x="328" y="184"/>
                      </a:cubicBezTo>
                      <a:cubicBezTo>
                        <a:pt x="323" y="210"/>
                        <a:pt x="339" y="248"/>
                        <a:pt x="328" y="264"/>
                      </a:cubicBezTo>
                      <a:cubicBezTo>
                        <a:pt x="317" y="280"/>
                        <a:pt x="285" y="281"/>
                        <a:pt x="260" y="280"/>
                      </a:cubicBezTo>
                      <a:cubicBezTo>
                        <a:pt x="235" y="279"/>
                        <a:pt x="206" y="278"/>
                        <a:pt x="176" y="260"/>
                      </a:cubicBezTo>
                      <a:cubicBezTo>
                        <a:pt x="146" y="242"/>
                        <a:pt x="107" y="204"/>
                        <a:pt x="80" y="172"/>
                      </a:cubicBezTo>
                      <a:cubicBezTo>
                        <a:pt x="53" y="140"/>
                        <a:pt x="16" y="68"/>
                        <a:pt x="8" y="64"/>
                      </a:cubicBezTo>
                      <a:close/>
                    </a:path>
                  </a:pathLst>
                </a:custGeom>
                <a:solidFill>
                  <a:srgbClr val="FDB1D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57" name="Freeform 57"/>
                <p:cNvSpPr>
                  <a:spLocks/>
                </p:cNvSpPr>
                <p:nvPr/>
              </p:nvSpPr>
              <p:spPr bwMode="auto">
                <a:xfrm>
                  <a:off x="1762" y="1959"/>
                  <a:ext cx="371" cy="208"/>
                </a:xfrm>
                <a:custGeom>
                  <a:avLst/>
                  <a:gdLst>
                    <a:gd name="T0" fmla="*/ 198 w 371"/>
                    <a:gd name="T1" fmla="*/ 1 h 208"/>
                    <a:gd name="T2" fmla="*/ 106 w 371"/>
                    <a:gd name="T3" fmla="*/ 41 h 208"/>
                    <a:gd name="T4" fmla="*/ 78 w 371"/>
                    <a:gd name="T5" fmla="*/ 89 h 208"/>
                    <a:gd name="T6" fmla="*/ 50 w 371"/>
                    <a:gd name="T7" fmla="*/ 117 h 208"/>
                    <a:gd name="T8" fmla="*/ 10 w 371"/>
                    <a:gd name="T9" fmla="*/ 117 h 208"/>
                    <a:gd name="T10" fmla="*/ 110 w 371"/>
                    <a:gd name="T11" fmla="*/ 153 h 208"/>
                    <a:gd name="T12" fmla="*/ 162 w 371"/>
                    <a:gd name="T13" fmla="*/ 141 h 208"/>
                    <a:gd name="T14" fmla="*/ 102 w 371"/>
                    <a:gd name="T15" fmla="*/ 193 h 208"/>
                    <a:gd name="T16" fmla="*/ 198 w 371"/>
                    <a:gd name="T17" fmla="*/ 201 h 208"/>
                    <a:gd name="T18" fmla="*/ 286 w 371"/>
                    <a:gd name="T19" fmla="*/ 189 h 208"/>
                    <a:gd name="T20" fmla="*/ 370 w 371"/>
                    <a:gd name="T21" fmla="*/ 185 h 208"/>
                    <a:gd name="T22" fmla="*/ 294 w 371"/>
                    <a:gd name="T23" fmla="*/ 49 h 208"/>
                    <a:gd name="T24" fmla="*/ 198 w 371"/>
                    <a:gd name="T25" fmla="*/ 1 h 20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71" h="208">
                      <a:moveTo>
                        <a:pt x="198" y="1"/>
                      </a:moveTo>
                      <a:cubicBezTo>
                        <a:pt x="167" y="0"/>
                        <a:pt x="126" y="26"/>
                        <a:pt x="106" y="41"/>
                      </a:cubicBezTo>
                      <a:cubicBezTo>
                        <a:pt x="86" y="56"/>
                        <a:pt x="87" y="76"/>
                        <a:pt x="78" y="89"/>
                      </a:cubicBezTo>
                      <a:cubicBezTo>
                        <a:pt x="69" y="102"/>
                        <a:pt x="61" y="112"/>
                        <a:pt x="50" y="117"/>
                      </a:cubicBezTo>
                      <a:cubicBezTo>
                        <a:pt x="39" y="122"/>
                        <a:pt x="0" y="111"/>
                        <a:pt x="10" y="117"/>
                      </a:cubicBezTo>
                      <a:cubicBezTo>
                        <a:pt x="20" y="123"/>
                        <a:pt x="85" y="149"/>
                        <a:pt x="110" y="153"/>
                      </a:cubicBezTo>
                      <a:cubicBezTo>
                        <a:pt x="135" y="157"/>
                        <a:pt x="163" y="134"/>
                        <a:pt x="162" y="141"/>
                      </a:cubicBezTo>
                      <a:cubicBezTo>
                        <a:pt x="161" y="148"/>
                        <a:pt x="96" y="183"/>
                        <a:pt x="102" y="193"/>
                      </a:cubicBezTo>
                      <a:cubicBezTo>
                        <a:pt x="108" y="203"/>
                        <a:pt x="167" y="202"/>
                        <a:pt x="198" y="201"/>
                      </a:cubicBezTo>
                      <a:cubicBezTo>
                        <a:pt x="229" y="200"/>
                        <a:pt x="257" y="192"/>
                        <a:pt x="286" y="189"/>
                      </a:cubicBezTo>
                      <a:cubicBezTo>
                        <a:pt x="315" y="186"/>
                        <a:pt x="369" y="208"/>
                        <a:pt x="370" y="185"/>
                      </a:cubicBezTo>
                      <a:cubicBezTo>
                        <a:pt x="371" y="162"/>
                        <a:pt x="324" y="78"/>
                        <a:pt x="294" y="49"/>
                      </a:cubicBezTo>
                      <a:cubicBezTo>
                        <a:pt x="264" y="20"/>
                        <a:pt x="229" y="2"/>
                        <a:pt x="198" y="1"/>
                      </a:cubicBezTo>
                      <a:close/>
                    </a:path>
                  </a:pathLst>
                </a:custGeom>
                <a:gradFill rotWithShape="0">
                  <a:gsLst>
                    <a:gs pos="0">
                      <a:srgbClr val="FDB1D0"/>
                    </a:gs>
                    <a:gs pos="100000">
                      <a:srgbClr val="FC62A0"/>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58" name="Freeform 58"/>
                <p:cNvSpPr>
                  <a:spLocks/>
                </p:cNvSpPr>
                <p:nvPr/>
              </p:nvSpPr>
              <p:spPr bwMode="auto">
                <a:xfrm>
                  <a:off x="2100" y="1032"/>
                  <a:ext cx="551" cy="335"/>
                </a:xfrm>
                <a:custGeom>
                  <a:avLst/>
                  <a:gdLst>
                    <a:gd name="T0" fmla="*/ 8 w 551"/>
                    <a:gd name="T1" fmla="*/ 24 h 335"/>
                    <a:gd name="T2" fmla="*/ 136 w 551"/>
                    <a:gd name="T3" fmla="*/ 180 h 335"/>
                    <a:gd name="T4" fmla="*/ 240 w 551"/>
                    <a:gd name="T5" fmla="*/ 324 h 335"/>
                    <a:gd name="T6" fmla="*/ 432 w 551"/>
                    <a:gd name="T7" fmla="*/ 244 h 335"/>
                    <a:gd name="T8" fmla="*/ 520 w 551"/>
                    <a:gd name="T9" fmla="*/ 196 h 335"/>
                    <a:gd name="T10" fmla="*/ 244 w 551"/>
                    <a:gd name="T11" fmla="*/ 48 h 335"/>
                    <a:gd name="T12" fmla="*/ 88 w 551"/>
                    <a:gd name="T13" fmla="*/ 36 h 335"/>
                    <a:gd name="T14" fmla="*/ 8 w 551"/>
                    <a:gd name="T15" fmla="*/ 24 h 3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51" h="335">
                      <a:moveTo>
                        <a:pt x="8" y="24"/>
                      </a:moveTo>
                      <a:cubicBezTo>
                        <a:pt x="16" y="48"/>
                        <a:pt x="97" y="130"/>
                        <a:pt x="136" y="180"/>
                      </a:cubicBezTo>
                      <a:cubicBezTo>
                        <a:pt x="175" y="230"/>
                        <a:pt x="191" y="313"/>
                        <a:pt x="240" y="324"/>
                      </a:cubicBezTo>
                      <a:cubicBezTo>
                        <a:pt x="289" y="335"/>
                        <a:pt x="385" y="265"/>
                        <a:pt x="432" y="244"/>
                      </a:cubicBezTo>
                      <a:cubicBezTo>
                        <a:pt x="479" y="223"/>
                        <a:pt x="551" y="229"/>
                        <a:pt x="520" y="196"/>
                      </a:cubicBezTo>
                      <a:cubicBezTo>
                        <a:pt x="489" y="163"/>
                        <a:pt x="316" y="75"/>
                        <a:pt x="244" y="48"/>
                      </a:cubicBezTo>
                      <a:cubicBezTo>
                        <a:pt x="172" y="21"/>
                        <a:pt x="126" y="38"/>
                        <a:pt x="88" y="36"/>
                      </a:cubicBezTo>
                      <a:cubicBezTo>
                        <a:pt x="50" y="34"/>
                        <a:pt x="0" y="0"/>
                        <a:pt x="8" y="24"/>
                      </a:cubicBezTo>
                      <a:close/>
                    </a:path>
                  </a:pathLst>
                </a:custGeom>
                <a:solidFill>
                  <a:srgbClr val="FC62A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59" name="Freeform 59"/>
                <p:cNvSpPr>
                  <a:spLocks/>
                </p:cNvSpPr>
                <p:nvPr/>
              </p:nvSpPr>
              <p:spPr bwMode="auto">
                <a:xfrm>
                  <a:off x="2272" y="1533"/>
                  <a:ext cx="763" cy="1162"/>
                </a:xfrm>
                <a:custGeom>
                  <a:avLst/>
                  <a:gdLst>
                    <a:gd name="T0" fmla="*/ 384 w 763"/>
                    <a:gd name="T1" fmla="*/ 1055 h 1162"/>
                    <a:gd name="T2" fmla="*/ 324 w 763"/>
                    <a:gd name="T3" fmla="*/ 1139 h 1162"/>
                    <a:gd name="T4" fmla="*/ 260 w 763"/>
                    <a:gd name="T5" fmla="*/ 1139 h 1162"/>
                    <a:gd name="T6" fmla="*/ 204 w 763"/>
                    <a:gd name="T7" fmla="*/ 1003 h 1162"/>
                    <a:gd name="T8" fmla="*/ 148 w 763"/>
                    <a:gd name="T9" fmla="*/ 739 h 1162"/>
                    <a:gd name="T10" fmla="*/ 52 w 763"/>
                    <a:gd name="T11" fmla="*/ 555 h 1162"/>
                    <a:gd name="T12" fmla="*/ 32 w 763"/>
                    <a:gd name="T13" fmla="*/ 287 h 1162"/>
                    <a:gd name="T14" fmla="*/ 0 w 763"/>
                    <a:gd name="T15" fmla="*/ 135 h 1162"/>
                    <a:gd name="T16" fmla="*/ 32 w 763"/>
                    <a:gd name="T17" fmla="*/ 51 h 1162"/>
                    <a:gd name="T18" fmla="*/ 180 w 763"/>
                    <a:gd name="T19" fmla="*/ 19 h 1162"/>
                    <a:gd name="T20" fmla="*/ 320 w 763"/>
                    <a:gd name="T21" fmla="*/ 163 h 1162"/>
                    <a:gd name="T22" fmla="*/ 416 w 763"/>
                    <a:gd name="T23" fmla="*/ 559 h 1162"/>
                    <a:gd name="T24" fmla="*/ 724 w 763"/>
                    <a:gd name="T25" fmla="*/ 783 h 1162"/>
                    <a:gd name="T26" fmla="*/ 652 w 763"/>
                    <a:gd name="T27" fmla="*/ 891 h 1162"/>
                    <a:gd name="T28" fmla="*/ 460 w 763"/>
                    <a:gd name="T29" fmla="*/ 911 h 1162"/>
                    <a:gd name="T30" fmla="*/ 384 w 763"/>
                    <a:gd name="T31" fmla="*/ 1055 h 116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63" h="1162">
                      <a:moveTo>
                        <a:pt x="384" y="1055"/>
                      </a:moveTo>
                      <a:cubicBezTo>
                        <a:pt x="361" y="1093"/>
                        <a:pt x="345" y="1125"/>
                        <a:pt x="324" y="1139"/>
                      </a:cubicBezTo>
                      <a:cubicBezTo>
                        <a:pt x="303" y="1153"/>
                        <a:pt x="280" y="1162"/>
                        <a:pt x="260" y="1139"/>
                      </a:cubicBezTo>
                      <a:cubicBezTo>
                        <a:pt x="240" y="1116"/>
                        <a:pt x="223" y="1070"/>
                        <a:pt x="204" y="1003"/>
                      </a:cubicBezTo>
                      <a:cubicBezTo>
                        <a:pt x="185" y="936"/>
                        <a:pt x="173" y="814"/>
                        <a:pt x="148" y="739"/>
                      </a:cubicBezTo>
                      <a:cubicBezTo>
                        <a:pt x="123" y="664"/>
                        <a:pt x="71" y="630"/>
                        <a:pt x="52" y="555"/>
                      </a:cubicBezTo>
                      <a:cubicBezTo>
                        <a:pt x="33" y="480"/>
                        <a:pt x="41" y="357"/>
                        <a:pt x="32" y="287"/>
                      </a:cubicBezTo>
                      <a:cubicBezTo>
                        <a:pt x="23" y="217"/>
                        <a:pt x="0" y="174"/>
                        <a:pt x="0" y="135"/>
                      </a:cubicBezTo>
                      <a:cubicBezTo>
                        <a:pt x="0" y="96"/>
                        <a:pt x="2" y="70"/>
                        <a:pt x="32" y="51"/>
                      </a:cubicBezTo>
                      <a:cubicBezTo>
                        <a:pt x="62" y="32"/>
                        <a:pt x="132" y="0"/>
                        <a:pt x="180" y="19"/>
                      </a:cubicBezTo>
                      <a:cubicBezTo>
                        <a:pt x="228" y="38"/>
                        <a:pt x="281" y="73"/>
                        <a:pt x="320" y="163"/>
                      </a:cubicBezTo>
                      <a:cubicBezTo>
                        <a:pt x="359" y="253"/>
                        <a:pt x="349" y="456"/>
                        <a:pt x="416" y="559"/>
                      </a:cubicBezTo>
                      <a:cubicBezTo>
                        <a:pt x="483" y="662"/>
                        <a:pt x="685" y="728"/>
                        <a:pt x="724" y="783"/>
                      </a:cubicBezTo>
                      <a:cubicBezTo>
                        <a:pt x="763" y="838"/>
                        <a:pt x="696" y="870"/>
                        <a:pt x="652" y="891"/>
                      </a:cubicBezTo>
                      <a:cubicBezTo>
                        <a:pt x="608" y="912"/>
                        <a:pt x="505" y="885"/>
                        <a:pt x="460" y="911"/>
                      </a:cubicBezTo>
                      <a:cubicBezTo>
                        <a:pt x="415" y="937"/>
                        <a:pt x="407" y="1017"/>
                        <a:pt x="384" y="1055"/>
                      </a:cubicBezTo>
                      <a:close/>
                    </a:path>
                  </a:pathLst>
                </a:custGeom>
                <a:gradFill rotWithShape="0">
                  <a:gsLst>
                    <a:gs pos="0">
                      <a:srgbClr val="C6336E"/>
                    </a:gs>
                    <a:gs pos="50000">
                      <a:srgbClr val="FB418C"/>
                    </a:gs>
                    <a:gs pos="100000">
                      <a:srgbClr val="C6336E"/>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60" name="Freeform 60"/>
                <p:cNvSpPr>
                  <a:spLocks/>
                </p:cNvSpPr>
                <p:nvPr/>
              </p:nvSpPr>
              <p:spPr bwMode="auto">
                <a:xfrm>
                  <a:off x="2005" y="1909"/>
                  <a:ext cx="590" cy="812"/>
                </a:xfrm>
                <a:custGeom>
                  <a:avLst/>
                  <a:gdLst>
                    <a:gd name="T0" fmla="*/ 587 w 590"/>
                    <a:gd name="T1" fmla="*/ 795 h 812"/>
                    <a:gd name="T2" fmla="*/ 539 w 590"/>
                    <a:gd name="T3" fmla="*/ 803 h 812"/>
                    <a:gd name="T4" fmla="*/ 431 w 590"/>
                    <a:gd name="T5" fmla="*/ 743 h 812"/>
                    <a:gd name="T6" fmla="*/ 351 w 590"/>
                    <a:gd name="T7" fmla="*/ 691 h 812"/>
                    <a:gd name="T8" fmla="*/ 279 w 590"/>
                    <a:gd name="T9" fmla="*/ 579 h 812"/>
                    <a:gd name="T10" fmla="*/ 263 w 590"/>
                    <a:gd name="T11" fmla="*/ 519 h 812"/>
                    <a:gd name="T12" fmla="*/ 259 w 590"/>
                    <a:gd name="T13" fmla="*/ 455 h 812"/>
                    <a:gd name="T14" fmla="*/ 235 w 590"/>
                    <a:gd name="T15" fmla="*/ 335 h 812"/>
                    <a:gd name="T16" fmla="*/ 199 w 590"/>
                    <a:gd name="T17" fmla="*/ 287 h 812"/>
                    <a:gd name="T18" fmla="*/ 123 w 590"/>
                    <a:gd name="T19" fmla="*/ 235 h 812"/>
                    <a:gd name="T20" fmla="*/ 55 w 590"/>
                    <a:gd name="T21" fmla="*/ 167 h 812"/>
                    <a:gd name="T22" fmla="*/ 39 w 590"/>
                    <a:gd name="T23" fmla="*/ 123 h 812"/>
                    <a:gd name="T24" fmla="*/ 11 w 590"/>
                    <a:gd name="T25" fmla="*/ 55 h 812"/>
                    <a:gd name="T26" fmla="*/ 103 w 590"/>
                    <a:gd name="T27" fmla="*/ 31 h 812"/>
                    <a:gd name="T28" fmla="*/ 215 w 590"/>
                    <a:gd name="T29" fmla="*/ 3 h 812"/>
                    <a:gd name="T30" fmla="*/ 335 w 590"/>
                    <a:gd name="T31" fmla="*/ 47 h 812"/>
                    <a:gd name="T32" fmla="*/ 367 w 590"/>
                    <a:gd name="T33" fmla="*/ 135 h 812"/>
                    <a:gd name="T34" fmla="*/ 371 w 590"/>
                    <a:gd name="T35" fmla="*/ 235 h 812"/>
                    <a:gd name="T36" fmla="*/ 431 w 590"/>
                    <a:gd name="T37" fmla="*/ 363 h 812"/>
                    <a:gd name="T38" fmla="*/ 475 w 590"/>
                    <a:gd name="T39" fmla="*/ 539 h 812"/>
                    <a:gd name="T40" fmla="*/ 479 w 590"/>
                    <a:gd name="T41" fmla="*/ 639 h 812"/>
                    <a:gd name="T42" fmla="*/ 515 w 590"/>
                    <a:gd name="T43" fmla="*/ 719 h 812"/>
                    <a:gd name="T44" fmla="*/ 555 w 590"/>
                    <a:gd name="T45" fmla="*/ 771 h 812"/>
                    <a:gd name="T46" fmla="*/ 587 w 590"/>
                    <a:gd name="T47" fmla="*/ 795 h 81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590" h="812">
                      <a:moveTo>
                        <a:pt x="587" y="795"/>
                      </a:moveTo>
                      <a:cubicBezTo>
                        <a:pt x="584" y="800"/>
                        <a:pt x="565" y="812"/>
                        <a:pt x="539" y="803"/>
                      </a:cubicBezTo>
                      <a:cubicBezTo>
                        <a:pt x="513" y="794"/>
                        <a:pt x="462" y="762"/>
                        <a:pt x="431" y="743"/>
                      </a:cubicBezTo>
                      <a:cubicBezTo>
                        <a:pt x="400" y="724"/>
                        <a:pt x="376" y="718"/>
                        <a:pt x="351" y="691"/>
                      </a:cubicBezTo>
                      <a:cubicBezTo>
                        <a:pt x="326" y="664"/>
                        <a:pt x="294" y="608"/>
                        <a:pt x="279" y="579"/>
                      </a:cubicBezTo>
                      <a:cubicBezTo>
                        <a:pt x="264" y="550"/>
                        <a:pt x="266" y="540"/>
                        <a:pt x="263" y="519"/>
                      </a:cubicBezTo>
                      <a:cubicBezTo>
                        <a:pt x="260" y="498"/>
                        <a:pt x="264" y="486"/>
                        <a:pt x="259" y="455"/>
                      </a:cubicBezTo>
                      <a:cubicBezTo>
                        <a:pt x="254" y="424"/>
                        <a:pt x="245" y="363"/>
                        <a:pt x="235" y="335"/>
                      </a:cubicBezTo>
                      <a:cubicBezTo>
                        <a:pt x="225" y="307"/>
                        <a:pt x="218" y="304"/>
                        <a:pt x="199" y="287"/>
                      </a:cubicBezTo>
                      <a:cubicBezTo>
                        <a:pt x="180" y="270"/>
                        <a:pt x="147" y="255"/>
                        <a:pt x="123" y="235"/>
                      </a:cubicBezTo>
                      <a:cubicBezTo>
                        <a:pt x="99" y="215"/>
                        <a:pt x="69" y="186"/>
                        <a:pt x="55" y="167"/>
                      </a:cubicBezTo>
                      <a:cubicBezTo>
                        <a:pt x="41" y="148"/>
                        <a:pt x="46" y="142"/>
                        <a:pt x="39" y="123"/>
                      </a:cubicBezTo>
                      <a:cubicBezTo>
                        <a:pt x="32" y="104"/>
                        <a:pt x="0" y="70"/>
                        <a:pt x="11" y="55"/>
                      </a:cubicBezTo>
                      <a:cubicBezTo>
                        <a:pt x="22" y="40"/>
                        <a:pt x="69" y="40"/>
                        <a:pt x="103" y="31"/>
                      </a:cubicBezTo>
                      <a:cubicBezTo>
                        <a:pt x="137" y="22"/>
                        <a:pt x="176" y="0"/>
                        <a:pt x="215" y="3"/>
                      </a:cubicBezTo>
                      <a:cubicBezTo>
                        <a:pt x="254" y="6"/>
                        <a:pt x="310" y="25"/>
                        <a:pt x="335" y="47"/>
                      </a:cubicBezTo>
                      <a:cubicBezTo>
                        <a:pt x="360" y="69"/>
                        <a:pt x="361" y="104"/>
                        <a:pt x="367" y="135"/>
                      </a:cubicBezTo>
                      <a:cubicBezTo>
                        <a:pt x="373" y="166"/>
                        <a:pt x="360" y="197"/>
                        <a:pt x="371" y="235"/>
                      </a:cubicBezTo>
                      <a:cubicBezTo>
                        <a:pt x="382" y="273"/>
                        <a:pt x="414" y="312"/>
                        <a:pt x="431" y="363"/>
                      </a:cubicBezTo>
                      <a:cubicBezTo>
                        <a:pt x="448" y="414"/>
                        <a:pt x="467" y="493"/>
                        <a:pt x="475" y="539"/>
                      </a:cubicBezTo>
                      <a:cubicBezTo>
                        <a:pt x="483" y="585"/>
                        <a:pt x="472" y="609"/>
                        <a:pt x="479" y="639"/>
                      </a:cubicBezTo>
                      <a:cubicBezTo>
                        <a:pt x="486" y="669"/>
                        <a:pt x="502" y="697"/>
                        <a:pt x="515" y="719"/>
                      </a:cubicBezTo>
                      <a:cubicBezTo>
                        <a:pt x="528" y="741"/>
                        <a:pt x="544" y="758"/>
                        <a:pt x="555" y="771"/>
                      </a:cubicBezTo>
                      <a:cubicBezTo>
                        <a:pt x="566" y="784"/>
                        <a:pt x="590" y="790"/>
                        <a:pt x="587" y="795"/>
                      </a:cubicBezTo>
                      <a:close/>
                    </a:path>
                  </a:pathLst>
                </a:custGeom>
                <a:gradFill rotWithShape="0">
                  <a:gsLst>
                    <a:gs pos="0">
                      <a:srgbClr val="FC7CB0"/>
                    </a:gs>
                    <a:gs pos="100000">
                      <a:srgbClr val="FB418C"/>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61" name="Freeform 61"/>
                <p:cNvSpPr>
                  <a:spLocks/>
                </p:cNvSpPr>
                <p:nvPr/>
              </p:nvSpPr>
              <p:spPr bwMode="auto">
                <a:xfrm>
                  <a:off x="2731" y="1183"/>
                  <a:ext cx="588" cy="434"/>
                </a:xfrm>
                <a:custGeom>
                  <a:avLst/>
                  <a:gdLst>
                    <a:gd name="T0" fmla="*/ 9 w 588"/>
                    <a:gd name="T1" fmla="*/ 65 h 434"/>
                    <a:gd name="T2" fmla="*/ 53 w 588"/>
                    <a:gd name="T3" fmla="*/ 37 h 434"/>
                    <a:gd name="T4" fmla="*/ 129 w 588"/>
                    <a:gd name="T5" fmla="*/ 1 h 434"/>
                    <a:gd name="T6" fmla="*/ 201 w 588"/>
                    <a:gd name="T7" fmla="*/ 33 h 434"/>
                    <a:gd name="T8" fmla="*/ 253 w 588"/>
                    <a:gd name="T9" fmla="*/ 97 h 434"/>
                    <a:gd name="T10" fmla="*/ 313 w 588"/>
                    <a:gd name="T11" fmla="*/ 173 h 434"/>
                    <a:gd name="T12" fmla="*/ 449 w 588"/>
                    <a:gd name="T13" fmla="*/ 229 h 434"/>
                    <a:gd name="T14" fmla="*/ 489 w 588"/>
                    <a:gd name="T15" fmla="*/ 321 h 434"/>
                    <a:gd name="T16" fmla="*/ 553 w 588"/>
                    <a:gd name="T17" fmla="*/ 373 h 434"/>
                    <a:gd name="T18" fmla="*/ 545 w 588"/>
                    <a:gd name="T19" fmla="*/ 421 h 434"/>
                    <a:gd name="T20" fmla="*/ 297 w 588"/>
                    <a:gd name="T21" fmla="*/ 297 h 434"/>
                    <a:gd name="T22" fmla="*/ 105 w 588"/>
                    <a:gd name="T23" fmla="*/ 165 h 434"/>
                    <a:gd name="T24" fmla="*/ 9 w 588"/>
                    <a:gd name="T25" fmla="*/ 65 h 43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88" h="434">
                      <a:moveTo>
                        <a:pt x="9" y="65"/>
                      </a:moveTo>
                      <a:cubicBezTo>
                        <a:pt x="0" y="44"/>
                        <a:pt x="33" y="48"/>
                        <a:pt x="53" y="37"/>
                      </a:cubicBezTo>
                      <a:cubicBezTo>
                        <a:pt x="73" y="26"/>
                        <a:pt x="104" y="2"/>
                        <a:pt x="129" y="1"/>
                      </a:cubicBezTo>
                      <a:cubicBezTo>
                        <a:pt x="154" y="0"/>
                        <a:pt x="180" y="17"/>
                        <a:pt x="201" y="33"/>
                      </a:cubicBezTo>
                      <a:cubicBezTo>
                        <a:pt x="222" y="49"/>
                        <a:pt x="234" y="74"/>
                        <a:pt x="253" y="97"/>
                      </a:cubicBezTo>
                      <a:cubicBezTo>
                        <a:pt x="272" y="120"/>
                        <a:pt x="280" y="151"/>
                        <a:pt x="313" y="173"/>
                      </a:cubicBezTo>
                      <a:cubicBezTo>
                        <a:pt x="346" y="195"/>
                        <a:pt x="420" y="204"/>
                        <a:pt x="449" y="229"/>
                      </a:cubicBezTo>
                      <a:cubicBezTo>
                        <a:pt x="478" y="254"/>
                        <a:pt x="472" y="297"/>
                        <a:pt x="489" y="321"/>
                      </a:cubicBezTo>
                      <a:cubicBezTo>
                        <a:pt x="506" y="345"/>
                        <a:pt x="544" y="356"/>
                        <a:pt x="553" y="373"/>
                      </a:cubicBezTo>
                      <a:cubicBezTo>
                        <a:pt x="562" y="390"/>
                        <a:pt x="588" y="434"/>
                        <a:pt x="545" y="421"/>
                      </a:cubicBezTo>
                      <a:cubicBezTo>
                        <a:pt x="502" y="408"/>
                        <a:pt x="370" y="340"/>
                        <a:pt x="297" y="297"/>
                      </a:cubicBezTo>
                      <a:cubicBezTo>
                        <a:pt x="224" y="254"/>
                        <a:pt x="152" y="204"/>
                        <a:pt x="105" y="165"/>
                      </a:cubicBezTo>
                      <a:cubicBezTo>
                        <a:pt x="58" y="126"/>
                        <a:pt x="18" y="86"/>
                        <a:pt x="9" y="65"/>
                      </a:cubicBezTo>
                      <a:close/>
                    </a:path>
                  </a:pathLst>
                </a:custGeom>
                <a:solidFill>
                  <a:srgbClr val="FB418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62" name="Freeform 62"/>
                <p:cNvSpPr>
                  <a:spLocks/>
                </p:cNvSpPr>
                <p:nvPr/>
              </p:nvSpPr>
              <p:spPr bwMode="auto">
                <a:xfrm>
                  <a:off x="2085" y="1223"/>
                  <a:ext cx="884" cy="446"/>
                </a:xfrm>
                <a:custGeom>
                  <a:avLst/>
                  <a:gdLst>
                    <a:gd name="T0" fmla="*/ 195 w 884"/>
                    <a:gd name="T1" fmla="*/ 445 h 446"/>
                    <a:gd name="T2" fmla="*/ 227 w 884"/>
                    <a:gd name="T3" fmla="*/ 385 h 446"/>
                    <a:gd name="T4" fmla="*/ 283 w 884"/>
                    <a:gd name="T5" fmla="*/ 353 h 446"/>
                    <a:gd name="T6" fmla="*/ 375 w 884"/>
                    <a:gd name="T7" fmla="*/ 333 h 446"/>
                    <a:gd name="T8" fmla="*/ 483 w 884"/>
                    <a:gd name="T9" fmla="*/ 285 h 446"/>
                    <a:gd name="T10" fmla="*/ 627 w 884"/>
                    <a:gd name="T11" fmla="*/ 329 h 446"/>
                    <a:gd name="T12" fmla="*/ 851 w 884"/>
                    <a:gd name="T13" fmla="*/ 253 h 446"/>
                    <a:gd name="T14" fmla="*/ 823 w 884"/>
                    <a:gd name="T15" fmla="*/ 197 h 446"/>
                    <a:gd name="T16" fmla="*/ 731 w 884"/>
                    <a:gd name="T17" fmla="*/ 101 h 446"/>
                    <a:gd name="T18" fmla="*/ 619 w 884"/>
                    <a:gd name="T19" fmla="*/ 29 h 446"/>
                    <a:gd name="T20" fmla="*/ 487 w 884"/>
                    <a:gd name="T21" fmla="*/ 17 h 446"/>
                    <a:gd name="T22" fmla="*/ 427 w 884"/>
                    <a:gd name="T23" fmla="*/ 5 h 446"/>
                    <a:gd name="T24" fmla="*/ 351 w 884"/>
                    <a:gd name="T25" fmla="*/ 45 h 446"/>
                    <a:gd name="T26" fmla="*/ 263 w 884"/>
                    <a:gd name="T27" fmla="*/ 49 h 446"/>
                    <a:gd name="T28" fmla="*/ 183 w 884"/>
                    <a:gd name="T29" fmla="*/ 129 h 446"/>
                    <a:gd name="T30" fmla="*/ 99 w 884"/>
                    <a:gd name="T31" fmla="*/ 209 h 446"/>
                    <a:gd name="T32" fmla="*/ 23 w 884"/>
                    <a:gd name="T33" fmla="*/ 301 h 446"/>
                    <a:gd name="T34" fmla="*/ 19 w 884"/>
                    <a:gd name="T35" fmla="*/ 357 h 446"/>
                    <a:gd name="T36" fmla="*/ 139 w 884"/>
                    <a:gd name="T37" fmla="*/ 389 h 446"/>
                    <a:gd name="T38" fmla="*/ 195 w 884"/>
                    <a:gd name="T39" fmla="*/ 445 h 44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84" h="446">
                      <a:moveTo>
                        <a:pt x="195" y="445"/>
                      </a:moveTo>
                      <a:cubicBezTo>
                        <a:pt x="210" y="444"/>
                        <a:pt x="212" y="400"/>
                        <a:pt x="227" y="385"/>
                      </a:cubicBezTo>
                      <a:cubicBezTo>
                        <a:pt x="242" y="370"/>
                        <a:pt x="258" y="362"/>
                        <a:pt x="283" y="353"/>
                      </a:cubicBezTo>
                      <a:cubicBezTo>
                        <a:pt x="308" y="344"/>
                        <a:pt x="342" y="344"/>
                        <a:pt x="375" y="333"/>
                      </a:cubicBezTo>
                      <a:cubicBezTo>
                        <a:pt x="408" y="322"/>
                        <a:pt x="441" y="286"/>
                        <a:pt x="483" y="285"/>
                      </a:cubicBezTo>
                      <a:cubicBezTo>
                        <a:pt x="525" y="284"/>
                        <a:pt x="566" y="334"/>
                        <a:pt x="627" y="329"/>
                      </a:cubicBezTo>
                      <a:cubicBezTo>
                        <a:pt x="688" y="324"/>
                        <a:pt x="818" y="275"/>
                        <a:pt x="851" y="253"/>
                      </a:cubicBezTo>
                      <a:cubicBezTo>
                        <a:pt x="884" y="231"/>
                        <a:pt x="843" y="222"/>
                        <a:pt x="823" y="197"/>
                      </a:cubicBezTo>
                      <a:cubicBezTo>
                        <a:pt x="803" y="172"/>
                        <a:pt x="765" y="129"/>
                        <a:pt x="731" y="101"/>
                      </a:cubicBezTo>
                      <a:cubicBezTo>
                        <a:pt x="697" y="73"/>
                        <a:pt x="660" y="43"/>
                        <a:pt x="619" y="29"/>
                      </a:cubicBezTo>
                      <a:cubicBezTo>
                        <a:pt x="578" y="15"/>
                        <a:pt x="519" y="21"/>
                        <a:pt x="487" y="17"/>
                      </a:cubicBezTo>
                      <a:cubicBezTo>
                        <a:pt x="455" y="13"/>
                        <a:pt x="450" y="0"/>
                        <a:pt x="427" y="5"/>
                      </a:cubicBezTo>
                      <a:cubicBezTo>
                        <a:pt x="404" y="10"/>
                        <a:pt x="378" y="38"/>
                        <a:pt x="351" y="45"/>
                      </a:cubicBezTo>
                      <a:cubicBezTo>
                        <a:pt x="324" y="52"/>
                        <a:pt x="291" y="35"/>
                        <a:pt x="263" y="49"/>
                      </a:cubicBezTo>
                      <a:cubicBezTo>
                        <a:pt x="235" y="63"/>
                        <a:pt x="210" y="102"/>
                        <a:pt x="183" y="129"/>
                      </a:cubicBezTo>
                      <a:cubicBezTo>
                        <a:pt x="156" y="156"/>
                        <a:pt x="126" y="180"/>
                        <a:pt x="99" y="209"/>
                      </a:cubicBezTo>
                      <a:cubicBezTo>
                        <a:pt x="72" y="238"/>
                        <a:pt x="36" y="276"/>
                        <a:pt x="23" y="301"/>
                      </a:cubicBezTo>
                      <a:cubicBezTo>
                        <a:pt x="10" y="326"/>
                        <a:pt x="0" y="342"/>
                        <a:pt x="19" y="357"/>
                      </a:cubicBezTo>
                      <a:cubicBezTo>
                        <a:pt x="38" y="372"/>
                        <a:pt x="111" y="374"/>
                        <a:pt x="139" y="389"/>
                      </a:cubicBezTo>
                      <a:cubicBezTo>
                        <a:pt x="167" y="404"/>
                        <a:pt x="180" y="446"/>
                        <a:pt x="195" y="445"/>
                      </a:cubicBezTo>
                      <a:close/>
                    </a:path>
                  </a:pathLst>
                </a:custGeom>
                <a:gradFill rotWithShape="0">
                  <a:gsLst>
                    <a:gs pos="0">
                      <a:srgbClr val="FC7CB0"/>
                    </a:gs>
                    <a:gs pos="100000">
                      <a:srgbClr val="FB418C"/>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63" name="Freeform 63"/>
                <p:cNvSpPr>
                  <a:spLocks/>
                </p:cNvSpPr>
                <p:nvPr/>
              </p:nvSpPr>
              <p:spPr bwMode="auto">
                <a:xfrm>
                  <a:off x="2071" y="1200"/>
                  <a:ext cx="547" cy="823"/>
                </a:xfrm>
                <a:custGeom>
                  <a:avLst/>
                  <a:gdLst>
                    <a:gd name="T0" fmla="*/ 537 w 547"/>
                    <a:gd name="T1" fmla="*/ 28 h 823"/>
                    <a:gd name="T2" fmla="*/ 437 w 547"/>
                    <a:gd name="T3" fmla="*/ 4 h 823"/>
                    <a:gd name="T4" fmla="*/ 369 w 547"/>
                    <a:gd name="T5" fmla="*/ 52 h 823"/>
                    <a:gd name="T6" fmla="*/ 269 w 547"/>
                    <a:gd name="T7" fmla="*/ 68 h 823"/>
                    <a:gd name="T8" fmla="*/ 157 w 547"/>
                    <a:gd name="T9" fmla="*/ 168 h 823"/>
                    <a:gd name="T10" fmla="*/ 61 w 547"/>
                    <a:gd name="T11" fmla="*/ 248 h 823"/>
                    <a:gd name="T12" fmla="*/ 25 w 547"/>
                    <a:gd name="T13" fmla="*/ 328 h 823"/>
                    <a:gd name="T14" fmla="*/ 17 w 547"/>
                    <a:gd name="T15" fmla="*/ 392 h 823"/>
                    <a:gd name="T16" fmla="*/ 125 w 547"/>
                    <a:gd name="T17" fmla="*/ 412 h 823"/>
                    <a:gd name="T18" fmla="*/ 193 w 547"/>
                    <a:gd name="T19" fmla="*/ 504 h 823"/>
                    <a:gd name="T20" fmla="*/ 257 w 547"/>
                    <a:gd name="T21" fmla="*/ 636 h 823"/>
                    <a:gd name="T22" fmla="*/ 253 w 547"/>
                    <a:gd name="T23" fmla="*/ 740 h 823"/>
                    <a:gd name="T24" fmla="*/ 201 w 547"/>
                    <a:gd name="T25" fmla="*/ 812 h 823"/>
                    <a:gd name="T26" fmla="*/ 241 w 547"/>
                    <a:gd name="T27" fmla="*/ 808 h 823"/>
                    <a:gd name="T28" fmla="*/ 301 w 547"/>
                    <a:gd name="T29" fmla="*/ 768 h 823"/>
                    <a:gd name="T30" fmla="*/ 285 w 547"/>
                    <a:gd name="T31" fmla="*/ 704 h 823"/>
                    <a:gd name="T32" fmla="*/ 305 w 547"/>
                    <a:gd name="T33" fmla="*/ 636 h 823"/>
                    <a:gd name="T34" fmla="*/ 237 w 547"/>
                    <a:gd name="T35" fmla="*/ 556 h 823"/>
                    <a:gd name="T36" fmla="*/ 229 w 547"/>
                    <a:gd name="T37" fmla="*/ 476 h 823"/>
                    <a:gd name="T38" fmla="*/ 177 w 547"/>
                    <a:gd name="T39" fmla="*/ 424 h 823"/>
                    <a:gd name="T40" fmla="*/ 161 w 547"/>
                    <a:gd name="T41" fmla="*/ 388 h 823"/>
                    <a:gd name="T42" fmla="*/ 65 w 547"/>
                    <a:gd name="T43" fmla="*/ 372 h 823"/>
                    <a:gd name="T44" fmla="*/ 45 w 547"/>
                    <a:gd name="T45" fmla="*/ 356 h 823"/>
                    <a:gd name="T46" fmla="*/ 69 w 547"/>
                    <a:gd name="T47" fmla="*/ 296 h 823"/>
                    <a:gd name="T48" fmla="*/ 125 w 547"/>
                    <a:gd name="T49" fmla="*/ 268 h 823"/>
                    <a:gd name="T50" fmla="*/ 169 w 547"/>
                    <a:gd name="T51" fmla="*/ 248 h 823"/>
                    <a:gd name="T52" fmla="*/ 161 w 547"/>
                    <a:gd name="T53" fmla="*/ 200 h 823"/>
                    <a:gd name="T54" fmla="*/ 213 w 547"/>
                    <a:gd name="T55" fmla="*/ 152 h 823"/>
                    <a:gd name="T56" fmla="*/ 249 w 547"/>
                    <a:gd name="T57" fmla="*/ 100 h 823"/>
                    <a:gd name="T58" fmla="*/ 305 w 547"/>
                    <a:gd name="T59" fmla="*/ 80 h 823"/>
                    <a:gd name="T60" fmla="*/ 385 w 547"/>
                    <a:gd name="T61" fmla="*/ 84 h 823"/>
                    <a:gd name="T62" fmla="*/ 441 w 547"/>
                    <a:gd name="T63" fmla="*/ 36 h 823"/>
                    <a:gd name="T64" fmla="*/ 497 w 547"/>
                    <a:gd name="T65" fmla="*/ 52 h 823"/>
                    <a:gd name="T66" fmla="*/ 537 w 547"/>
                    <a:gd name="T67" fmla="*/ 28 h 82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547" h="823">
                      <a:moveTo>
                        <a:pt x="537" y="28"/>
                      </a:moveTo>
                      <a:cubicBezTo>
                        <a:pt x="527" y="20"/>
                        <a:pt x="465" y="0"/>
                        <a:pt x="437" y="4"/>
                      </a:cubicBezTo>
                      <a:cubicBezTo>
                        <a:pt x="409" y="8"/>
                        <a:pt x="397" y="41"/>
                        <a:pt x="369" y="52"/>
                      </a:cubicBezTo>
                      <a:cubicBezTo>
                        <a:pt x="341" y="63"/>
                        <a:pt x="304" y="49"/>
                        <a:pt x="269" y="68"/>
                      </a:cubicBezTo>
                      <a:cubicBezTo>
                        <a:pt x="234" y="87"/>
                        <a:pt x="192" y="138"/>
                        <a:pt x="157" y="168"/>
                      </a:cubicBezTo>
                      <a:cubicBezTo>
                        <a:pt x="122" y="198"/>
                        <a:pt x="83" y="221"/>
                        <a:pt x="61" y="248"/>
                      </a:cubicBezTo>
                      <a:cubicBezTo>
                        <a:pt x="39" y="275"/>
                        <a:pt x="32" y="304"/>
                        <a:pt x="25" y="328"/>
                      </a:cubicBezTo>
                      <a:cubicBezTo>
                        <a:pt x="18" y="352"/>
                        <a:pt x="0" y="378"/>
                        <a:pt x="17" y="392"/>
                      </a:cubicBezTo>
                      <a:cubicBezTo>
                        <a:pt x="34" y="406"/>
                        <a:pt x="96" y="393"/>
                        <a:pt x="125" y="412"/>
                      </a:cubicBezTo>
                      <a:cubicBezTo>
                        <a:pt x="154" y="431"/>
                        <a:pt x="171" y="467"/>
                        <a:pt x="193" y="504"/>
                      </a:cubicBezTo>
                      <a:cubicBezTo>
                        <a:pt x="215" y="541"/>
                        <a:pt x="247" y="597"/>
                        <a:pt x="257" y="636"/>
                      </a:cubicBezTo>
                      <a:cubicBezTo>
                        <a:pt x="267" y="675"/>
                        <a:pt x="262" y="711"/>
                        <a:pt x="253" y="740"/>
                      </a:cubicBezTo>
                      <a:cubicBezTo>
                        <a:pt x="244" y="769"/>
                        <a:pt x="203" y="801"/>
                        <a:pt x="201" y="812"/>
                      </a:cubicBezTo>
                      <a:cubicBezTo>
                        <a:pt x="199" y="823"/>
                        <a:pt x="224" y="815"/>
                        <a:pt x="241" y="808"/>
                      </a:cubicBezTo>
                      <a:cubicBezTo>
                        <a:pt x="258" y="801"/>
                        <a:pt x="294" y="785"/>
                        <a:pt x="301" y="768"/>
                      </a:cubicBezTo>
                      <a:cubicBezTo>
                        <a:pt x="308" y="751"/>
                        <a:pt x="284" y="726"/>
                        <a:pt x="285" y="704"/>
                      </a:cubicBezTo>
                      <a:cubicBezTo>
                        <a:pt x="286" y="682"/>
                        <a:pt x="313" y="661"/>
                        <a:pt x="305" y="636"/>
                      </a:cubicBezTo>
                      <a:cubicBezTo>
                        <a:pt x="297" y="611"/>
                        <a:pt x="250" y="583"/>
                        <a:pt x="237" y="556"/>
                      </a:cubicBezTo>
                      <a:cubicBezTo>
                        <a:pt x="224" y="529"/>
                        <a:pt x="239" y="498"/>
                        <a:pt x="229" y="476"/>
                      </a:cubicBezTo>
                      <a:cubicBezTo>
                        <a:pt x="219" y="454"/>
                        <a:pt x="188" y="439"/>
                        <a:pt x="177" y="424"/>
                      </a:cubicBezTo>
                      <a:cubicBezTo>
                        <a:pt x="166" y="409"/>
                        <a:pt x="180" y="397"/>
                        <a:pt x="161" y="388"/>
                      </a:cubicBezTo>
                      <a:cubicBezTo>
                        <a:pt x="142" y="379"/>
                        <a:pt x="84" y="377"/>
                        <a:pt x="65" y="372"/>
                      </a:cubicBezTo>
                      <a:cubicBezTo>
                        <a:pt x="46" y="367"/>
                        <a:pt x="44" y="369"/>
                        <a:pt x="45" y="356"/>
                      </a:cubicBezTo>
                      <a:cubicBezTo>
                        <a:pt x="46" y="343"/>
                        <a:pt x="56" y="311"/>
                        <a:pt x="69" y="296"/>
                      </a:cubicBezTo>
                      <a:cubicBezTo>
                        <a:pt x="82" y="281"/>
                        <a:pt x="108" y="276"/>
                        <a:pt x="125" y="268"/>
                      </a:cubicBezTo>
                      <a:cubicBezTo>
                        <a:pt x="142" y="260"/>
                        <a:pt x="163" y="259"/>
                        <a:pt x="169" y="248"/>
                      </a:cubicBezTo>
                      <a:cubicBezTo>
                        <a:pt x="175" y="237"/>
                        <a:pt x="154" y="216"/>
                        <a:pt x="161" y="200"/>
                      </a:cubicBezTo>
                      <a:cubicBezTo>
                        <a:pt x="168" y="184"/>
                        <a:pt x="198" y="169"/>
                        <a:pt x="213" y="152"/>
                      </a:cubicBezTo>
                      <a:cubicBezTo>
                        <a:pt x="228" y="135"/>
                        <a:pt x="234" y="112"/>
                        <a:pt x="249" y="100"/>
                      </a:cubicBezTo>
                      <a:cubicBezTo>
                        <a:pt x="264" y="88"/>
                        <a:pt x="282" y="83"/>
                        <a:pt x="305" y="80"/>
                      </a:cubicBezTo>
                      <a:cubicBezTo>
                        <a:pt x="328" y="77"/>
                        <a:pt x="362" y="91"/>
                        <a:pt x="385" y="84"/>
                      </a:cubicBezTo>
                      <a:cubicBezTo>
                        <a:pt x="408" y="77"/>
                        <a:pt x="422" y="41"/>
                        <a:pt x="441" y="36"/>
                      </a:cubicBezTo>
                      <a:cubicBezTo>
                        <a:pt x="460" y="31"/>
                        <a:pt x="482" y="53"/>
                        <a:pt x="497" y="52"/>
                      </a:cubicBezTo>
                      <a:cubicBezTo>
                        <a:pt x="512" y="51"/>
                        <a:pt x="547" y="36"/>
                        <a:pt x="537" y="28"/>
                      </a:cubicBezTo>
                      <a:close/>
                    </a:path>
                  </a:pathLst>
                </a:custGeom>
                <a:solidFill>
                  <a:srgbClr val="FDB1D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64" name="Freeform 64"/>
                <p:cNvSpPr>
                  <a:spLocks/>
                </p:cNvSpPr>
                <p:nvPr/>
              </p:nvSpPr>
              <p:spPr bwMode="auto">
                <a:xfrm>
                  <a:off x="2523" y="2021"/>
                  <a:ext cx="466" cy="317"/>
                </a:xfrm>
                <a:custGeom>
                  <a:avLst/>
                  <a:gdLst>
                    <a:gd name="T0" fmla="*/ 21 w 466"/>
                    <a:gd name="T1" fmla="*/ 23 h 317"/>
                    <a:gd name="T2" fmla="*/ 25 w 466"/>
                    <a:gd name="T3" fmla="*/ 91 h 317"/>
                    <a:gd name="T4" fmla="*/ 49 w 466"/>
                    <a:gd name="T5" fmla="*/ 119 h 317"/>
                    <a:gd name="T6" fmla="*/ 21 w 466"/>
                    <a:gd name="T7" fmla="*/ 151 h 317"/>
                    <a:gd name="T8" fmla="*/ 77 w 466"/>
                    <a:gd name="T9" fmla="*/ 151 h 317"/>
                    <a:gd name="T10" fmla="*/ 121 w 466"/>
                    <a:gd name="T11" fmla="*/ 147 h 317"/>
                    <a:gd name="T12" fmla="*/ 89 w 466"/>
                    <a:gd name="T13" fmla="*/ 203 h 317"/>
                    <a:gd name="T14" fmla="*/ 141 w 466"/>
                    <a:gd name="T15" fmla="*/ 215 h 317"/>
                    <a:gd name="T16" fmla="*/ 169 w 466"/>
                    <a:gd name="T17" fmla="*/ 223 h 317"/>
                    <a:gd name="T18" fmla="*/ 173 w 466"/>
                    <a:gd name="T19" fmla="*/ 259 h 317"/>
                    <a:gd name="T20" fmla="*/ 253 w 466"/>
                    <a:gd name="T21" fmla="*/ 299 h 317"/>
                    <a:gd name="T22" fmla="*/ 325 w 466"/>
                    <a:gd name="T23" fmla="*/ 315 h 317"/>
                    <a:gd name="T24" fmla="*/ 389 w 466"/>
                    <a:gd name="T25" fmla="*/ 307 h 317"/>
                    <a:gd name="T26" fmla="*/ 461 w 466"/>
                    <a:gd name="T27" fmla="*/ 295 h 317"/>
                    <a:gd name="T28" fmla="*/ 361 w 466"/>
                    <a:gd name="T29" fmla="*/ 175 h 317"/>
                    <a:gd name="T30" fmla="*/ 261 w 466"/>
                    <a:gd name="T31" fmla="*/ 87 h 317"/>
                    <a:gd name="T32" fmla="*/ 153 w 466"/>
                    <a:gd name="T33" fmla="*/ 11 h 317"/>
                    <a:gd name="T34" fmla="*/ 21 w 466"/>
                    <a:gd name="T35" fmla="*/ 23 h 3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66" h="317">
                      <a:moveTo>
                        <a:pt x="21" y="23"/>
                      </a:moveTo>
                      <a:cubicBezTo>
                        <a:pt x="0" y="36"/>
                        <a:pt x="20" y="75"/>
                        <a:pt x="25" y="91"/>
                      </a:cubicBezTo>
                      <a:cubicBezTo>
                        <a:pt x="30" y="107"/>
                        <a:pt x="50" y="109"/>
                        <a:pt x="49" y="119"/>
                      </a:cubicBezTo>
                      <a:cubicBezTo>
                        <a:pt x="48" y="129"/>
                        <a:pt x="16" y="146"/>
                        <a:pt x="21" y="151"/>
                      </a:cubicBezTo>
                      <a:cubicBezTo>
                        <a:pt x="26" y="156"/>
                        <a:pt x="60" y="152"/>
                        <a:pt x="77" y="151"/>
                      </a:cubicBezTo>
                      <a:cubicBezTo>
                        <a:pt x="94" y="150"/>
                        <a:pt x="119" y="138"/>
                        <a:pt x="121" y="147"/>
                      </a:cubicBezTo>
                      <a:cubicBezTo>
                        <a:pt x="123" y="156"/>
                        <a:pt x="86" y="192"/>
                        <a:pt x="89" y="203"/>
                      </a:cubicBezTo>
                      <a:cubicBezTo>
                        <a:pt x="92" y="214"/>
                        <a:pt x="128" y="212"/>
                        <a:pt x="141" y="215"/>
                      </a:cubicBezTo>
                      <a:cubicBezTo>
                        <a:pt x="154" y="218"/>
                        <a:pt x="164" y="216"/>
                        <a:pt x="169" y="223"/>
                      </a:cubicBezTo>
                      <a:cubicBezTo>
                        <a:pt x="174" y="230"/>
                        <a:pt x="159" y="246"/>
                        <a:pt x="173" y="259"/>
                      </a:cubicBezTo>
                      <a:cubicBezTo>
                        <a:pt x="187" y="272"/>
                        <a:pt x="228" y="290"/>
                        <a:pt x="253" y="299"/>
                      </a:cubicBezTo>
                      <a:cubicBezTo>
                        <a:pt x="278" y="308"/>
                        <a:pt x="302" y="314"/>
                        <a:pt x="325" y="315"/>
                      </a:cubicBezTo>
                      <a:cubicBezTo>
                        <a:pt x="348" y="316"/>
                        <a:pt x="366" y="310"/>
                        <a:pt x="389" y="307"/>
                      </a:cubicBezTo>
                      <a:cubicBezTo>
                        <a:pt x="412" y="304"/>
                        <a:pt x="466" y="317"/>
                        <a:pt x="461" y="295"/>
                      </a:cubicBezTo>
                      <a:cubicBezTo>
                        <a:pt x="456" y="273"/>
                        <a:pt x="394" y="210"/>
                        <a:pt x="361" y="175"/>
                      </a:cubicBezTo>
                      <a:cubicBezTo>
                        <a:pt x="328" y="140"/>
                        <a:pt x="296" y="114"/>
                        <a:pt x="261" y="87"/>
                      </a:cubicBezTo>
                      <a:cubicBezTo>
                        <a:pt x="226" y="60"/>
                        <a:pt x="192" y="22"/>
                        <a:pt x="153" y="11"/>
                      </a:cubicBezTo>
                      <a:cubicBezTo>
                        <a:pt x="114" y="0"/>
                        <a:pt x="42" y="10"/>
                        <a:pt x="21" y="23"/>
                      </a:cubicBezTo>
                      <a:close/>
                    </a:path>
                  </a:pathLst>
                </a:custGeom>
                <a:solidFill>
                  <a:srgbClr val="FC7CB0"/>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65" name="Freeform 65"/>
                <p:cNvSpPr>
                  <a:spLocks/>
                </p:cNvSpPr>
                <p:nvPr/>
              </p:nvSpPr>
              <p:spPr bwMode="auto">
                <a:xfrm>
                  <a:off x="2403" y="1707"/>
                  <a:ext cx="336" cy="384"/>
                </a:xfrm>
                <a:custGeom>
                  <a:avLst/>
                  <a:gdLst>
                    <a:gd name="T0" fmla="*/ 149 w 336"/>
                    <a:gd name="T1" fmla="*/ 13 h 384"/>
                    <a:gd name="T2" fmla="*/ 53 w 336"/>
                    <a:gd name="T3" fmla="*/ 93 h 384"/>
                    <a:gd name="T4" fmla="*/ 1 w 336"/>
                    <a:gd name="T5" fmla="*/ 185 h 384"/>
                    <a:gd name="T6" fmla="*/ 49 w 336"/>
                    <a:gd name="T7" fmla="*/ 189 h 384"/>
                    <a:gd name="T8" fmla="*/ 125 w 336"/>
                    <a:gd name="T9" fmla="*/ 165 h 384"/>
                    <a:gd name="T10" fmla="*/ 61 w 336"/>
                    <a:gd name="T11" fmla="*/ 241 h 384"/>
                    <a:gd name="T12" fmla="*/ 105 w 336"/>
                    <a:gd name="T13" fmla="*/ 277 h 384"/>
                    <a:gd name="T14" fmla="*/ 81 w 336"/>
                    <a:gd name="T15" fmla="*/ 341 h 384"/>
                    <a:gd name="T16" fmla="*/ 157 w 336"/>
                    <a:gd name="T17" fmla="*/ 349 h 384"/>
                    <a:gd name="T18" fmla="*/ 185 w 336"/>
                    <a:gd name="T19" fmla="*/ 381 h 384"/>
                    <a:gd name="T20" fmla="*/ 269 w 336"/>
                    <a:gd name="T21" fmla="*/ 333 h 384"/>
                    <a:gd name="T22" fmla="*/ 329 w 336"/>
                    <a:gd name="T23" fmla="*/ 233 h 384"/>
                    <a:gd name="T24" fmla="*/ 309 w 336"/>
                    <a:gd name="T25" fmla="*/ 125 h 384"/>
                    <a:gd name="T26" fmla="*/ 245 w 336"/>
                    <a:gd name="T27" fmla="*/ 81 h 384"/>
                    <a:gd name="T28" fmla="*/ 201 w 336"/>
                    <a:gd name="T29" fmla="*/ 13 h 384"/>
                    <a:gd name="T30" fmla="*/ 149 w 336"/>
                    <a:gd name="T31" fmla="*/ 13 h 38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36" h="384">
                      <a:moveTo>
                        <a:pt x="149" y="13"/>
                      </a:moveTo>
                      <a:cubicBezTo>
                        <a:pt x="124" y="26"/>
                        <a:pt x="78" y="64"/>
                        <a:pt x="53" y="93"/>
                      </a:cubicBezTo>
                      <a:cubicBezTo>
                        <a:pt x="28" y="122"/>
                        <a:pt x="2" y="169"/>
                        <a:pt x="1" y="185"/>
                      </a:cubicBezTo>
                      <a:cubicBezTo>
                        <a:pt x="0" y="201"/>
                        <a:pt x="28" y="192"/>
                        <a:pt x="49" y="189"/>
                      </a:cubicBezTo>
                      <a:cubicBezTo>
                        <a:pt x="70" y="186"/>
                        <a:pt x="123" y="156"/>
                        <a:pt x="125" y="165"/>
                      </a:cubicBezTo>
                      <a:cubicBezTo>
                        <a:pt x="127" y="174"/>
                        <a:pt x="64" y="222"/>
                        <a:pt x="61" y="241"/>
                      </a:cubicBezTo>
                      <a:cubicBezTo>
                        <a:pt x="58" y="260"/>
                        <a:pt x="102" y="260"/>
                        <a:pt x="105" y="277"/>
                      </a:cubicBezTo>
                      <a:cubicBezTo>
                        <a:pt x="108" y="294"/>
                        <a:pt x="72" y="329"/>
                        <a:pt x="81" y="341"/>
                      </a:cubicBezTo>
                      <a:cubicBezTo>
                        <a:pt x="90" y="353"/>
                        <a:pt x="140" y="342"/>
                        <a:pt x="157" y="349"/>
                      </a:cubicBezTo>
                      <a:cubicBezTo>
                        <a:pt x="174" y="356"/>
                        <a:pt x="166" y="384"/>
                        <a:pt x="185" y="381"/>
                      </a:cubicBezTo>
                      <a:cubicBezTo>
                        <a:pt x="204" y="378"/>
                        <a:pt x="245" y="358"/>
                        <a:pt x="269" y="333"/>
                      </a:cubicBezTo>
                      <a:cubicBezTo>
                        <a:pt x="293" y="308"/>
                        <a:pt x="322" y="268"/>
                        <a:pt x="329" y="233"/>
                      </a:cubicBezTo>
                      <a:cubicBezTo>
                        <a:pt x="336" y="198"/>
                        <a:pt x="323" y="150"/>
                        <a:pt x="309" y="125"/>
                      </a:cubicBezTo>
                      <a:cubicBezTo>
                        <a:pt x="295" y="100"/>
                        <a:pt x="263" y="100"/>
                        <a:pt x="245" y="81"/>
                      </a:cubicBezTo>
                      <a:cubicBezTo>
                        <a:pt x="227" y="62"/>
                        <a:pt x="216" y="24"/>
                        <a:pt x="201" y="13"/>
                      </a:cubicBezTo>
                      <a:cubicBezTo>
                        <a:pt x="186" y="2"/>
                        <a:pt x="174" y="0"/>
                        <a:pt x="149" y="13"/>
                      </a:cubicBezTo>
                      <a:close/>
                    </a:path>
                  </a:pathLst>
                </a:custGeom>
                <a:gradFill rotWithShape="0">
                  <a:gsLst>
                    <a:gs pos="0">
                      <a:srgbClr val="FED6E6"/>
                    </a:gs>
                    <a:gs pos="100000">
                      <a:srgbClr val="FB418C"/>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66" name="Freeform 66"/>
                <p:cNvSpPr>
                  <a:spLocks/>
                </p:cNvSpPr>
                <p:nvPr/>
              </p:nvSpPr>
              <p:spPr bwMode="auto">
                <a:xfrm>
                  <a:off x="2353" y="1425"/>
                  <a:ext cx="367" cy="187"/>
                </a:xfrm>
                <a:custGeom>
                  <a:avLst/>
                  <a:gdLst>
                    <a:gd name="T0" fmla="*/ 15 w 367"/>
                    <a:gd name="T1" fmla="*/ 143 h 187"/>
                    <a:gd name="T2" fmla="*/ 55 w 367"/>
                    <a:gd name="T3" fmla="*/ 99 h 187"/>
                    <a:gd name="T4" fmla="*/ 163 w 367"/>
                    <a:gd name="T5" fmla="*/ 67 h 187"/>
                    <a:gd name="T6" fmla="*/ 239 w 367"/>
                    <a:gd name="T7" fmla="*/ 3 h 187"/>
                    <a:gd name="T8" fmla="*/ 291 w 367"/>
                    <a:gd name="T9" fmla="*/ 47 h 187"/>
                    <a:gd name="T10" fmla="*/ 367 w 367"/>
                    <a:gd name="T11" fmla="*/ 99 h 187"/>
                    <a:gd name="T12" fmla="*/ 291 w 367"/>
                    <a:gd name="T13" fmla="*/ 179 h 187"/>
                    <a:gd name="T14" fmla="*/ 203 w 367"/>
                    <a:gd name="T15" fmla="*/ 147 h 187"/>
                    <a:gd name="T16" fmla="*/ 143 w 367"/>
                    <a:gd name="T17" fmla="*/ 159 h 187"/>
                    <a:gd name="T18" fmla="*/ 15 w 367"/>
                    <a:gd name="T19" fmla="*/ 143 h 1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67" h="187">
                      <a:moveTo>
                        <a:pt x="15" y="143"/>
                      </a:moveTo>
                      <a:cubicBezTo>
                        <a:pt x="0" y="133"/>
                        <a:pt x="30" y="112"/>
                        <a:pt x="55" y="99"/>
                      </a:cubicBezTo>
                      <a:cubicBezTo>
                        <a:pt x="80" y="86"/>
                        <a:pt x="132" y="83"/>
                        <a:pt x="163" y="67"/>
                      </a:cubicBezTo>
                      <a:cubicBezTo>
                        <a:pt x="194" y="51"/>
                        <a:pt x="218" y="6"/>
                        <a:pt x="239" y="3"/>
                      </a:cubicBezTo>
                      <a:cubicBezTo>
                        <a:pt x="260" y="0"/>
                        <a:pt x="270" y="31"/>
                        <a:pt x="291" y="47"/>
                      </a:cubicBezTo>
                      <a:cubicBezTo>
                        <a:pt x="312" y="63"/>
                        <a:pt x="367" y="77"/>
                        <a:pt x="367" y="99"/>
                      </a:cubicBezTo>
                      <a:cubicBezTo>
                        <a:pt x="367" y="121"/>
                        <a:pt x="318" y="171"/>
                        <a:pt x="291" y="179"/>
                      </a:cubicBezTo>
                      <a:cubicBezTo>
                        <a:pt x="264" y="187"/>
                        <a:pt x="228" y="150"/>
                        <a:pt x="203" y="147"/>
                      </a:cubicBezTo>
                      <a:cubicBezTo>
                        <a:pt x="178" y="144"/>
                        <a:pt x="173" y="160"/>
                        <a:pt x="143" y="159"/>
                      </a:cubicBezTo>
                      <a:cubicBezTo>
                        <a:pt x="113" y="158"/>
                        <a:pt x="30" y="153"/>
                        <a:pt x="15" y="143"/>
                      </a:cubicBezTo>
                      <a:close/>
                    </a:path>
                  </a:pathLst>
                </a:custGeom>
                <a:solidFill>
                  <a:srgbClr val="FC62A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67" name="Freeform 67"/>
                <p:cNvSpPr>
                  <a:spLocks/>
                </p:cNvSpPr>
                <p:nvPr/>
              </p:nvSpPr>
              <p:spPr bwMode="auto">
                <a:xfrm>
                  <a:off x="2283" y="1529"/>
                  <a:ext cx="465" cy="331"/>
                </a:xfrm>
                <a:custGeom>
                  <a:avLst/>
                  <a:gdLst>
                    <a:gd name="T0" fmla="*/ 413 w 465"/>
                    <a:gd name="T1" fmla="*/ 331 h 331"/>
                    <a:gd name="T2" fmla="*/ 401 w 465"/>
                    <a:gd name="T3" fmla="*/ 287 h 331"/>
                    <a:gd name="T4" fmla="*/ 353 w 465"/>
                    <a:gd name="T5" fmla="*/ 319 h 331"/>
                    <a:gd name="T6" fmla="*/ 321 w 465"/>
                    <a:gd name="T7" fmla="*/ 263 h 331"/>
                    <a:gd name="T8" fmla="*/ 321 w 465"/>
                    <a:gd name="T9" fmla="*/ 211 h 331"/>
                    <a:gd name="T10" fmla="*/ 277 w 465"/>
                    <a:gd name="T11" fmla="*/ 227 h 331"/>
                    <a:gd name="T12" fmla="*/ 257 w 465"/>
                    <a:gd name="T13" fmla="*/ 183 h 331"/>
                    <a:gd name="T14" fmla="*/ 269 w 465"/>
                    <a:gd name="T15" fmla="*/ 115 h 331"/>
                    <a:gd name="T16" fmla="*/ 209 w 465"/>
                    <a:gd name="T17" fmla="*/ 111 h 331"/>
                    <a:gd name="T18" fmla="*/ 185 w 465"/>
                    <a:gd name="T19" fmla="*/ 79 h 331"/>
                    <a:gd name="T20" fmla="*/ 165 w 465"/>
                    <a:gd name="T21" fmla="*/ 47 h 331"/>
                    <a:gd name="T22" fmla="*/ 129 w 465"/>
                    <a:gd name="T23" fmla="*/ 75 h 331"/>
                    <a:gd name="T24" fmla="*/ 93 w 465"/>
                    <a:gd name="T25" fmla="*/ 51 h 331"/>
                    <a:gd name="T26" fmla="*/ 37 w 465"/>
                    <a:gd name="T27" fmla="*/ 87 h 331"/>
                    <a:gd name="T28" fmla="*/ 1 w 465"/>
                    <a:gd name="T29" fmla="*/ 135 h 331"/>
                    <a:gd name="T30" fmla="*/ 29 w 465"/>
                    <a:gd name="T31" fmla="*/ 67 h 331"/>
                    <a:gd name="T32" fmla="*/ 81 w 465"/>
                    <a:gd name="T33" fmla="*/ 35 h 331"/>
                    <a:gd name="T34" fmla="*/ 149 w 465"/>
                    <a:gd name="T35" fmla="*/ 7 h 331"/>
                    <a:gd name="T36" fmla="*/ 205 w 465"/>
                    <a:gd name="T37" fmla="*/ 23 h 331"/>
                    <a:gd name="T38" fmla="*/ 237 w 465"/>
                    <a:gd name="T39" fmla="*/ 39 h 331"/>
                    <a:gd name="T40" fmla="*/ 269 w 465"/>
                    <a:gd name="T41" fmla="*/ 3 h 331"/>
                    <a:gd name="T42" fmla="*/ 305 w 465"/>
                    <a:gd name="T43" fmla="*/ 23 h 331"/>
                    <a:gd name="T44" fmla="*/ 365 w 465"/>
                    <a:gd name="T45" fmla="*/ 51 h 331"/>
                    <a:gd name="T46" fmla="*/ 381 w 465"/>
                    <a:gd name="T47" fmla="*/ 155 h 331"/>
                    <a:gd name="T48" fmla="*/ 453 w 465"/>
                    <a:gd name="T49" fmla="*/ 207 h 331"/>
                    <a:gd name="T50" fmla="*/ 453 w 465"/>
                    <a:gd name="T51" fmla="*/ 287 h 331"/>
                    <a:gd name="T52" fmla="*/ 413 w 465"/>
                    <a:gd name="T53" fmla="*/ 331 h 33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465" h="331">
                      <a:moveTo>
                        <a:pt x="413" y="331"/>
                      </a:moveTo>
                      <a:cubicBezTo>
                        <a:pt x="404" y="331"/>
                        <a:pt x="411" y="289"/>
                        <a:pt x="401" y="287"/>
                      </a:cubicBezTo>
                      <a:cubicBezTo>
                        <a:pt x="391" y="285"/>
                        <a:pt x="366" y="323"/>
                        <a:pt x="353" y="319"/>
                      </a:cubicBezTo>
                      <a:cubicBezTo>
                        <a:pt x="340" y="315"/>
                        <a:pt x="326" y="281"/>
                        <a:pt x="321" y="263"/>
                      </a:cubicBezTo>
                      <a:cubicBezTo>
                        <a:pt x="316" y="245"/>
                        <a:pt x="328" y="217"/>
                        <a:pt x="321" y="211"/>
                      </a:cubicBezTo>
                      <a:cubicBezTo>
                        <a:pt x="314" y="205"/>
                        <a:pt x="288" y="232"/>
                        <a:pt x="277" y="227"/>
                      </a:cubicBezTo>
                      <a:cubicBezTo>
                        <a:pt x="266" y="222"/>
                        <a:pt x="258" y="202"/>
                        <a:pt x="257" y="183"/>
                      </a:cubicBezTo>
                      <a:cubicBezTo>
                        <a:pt x="256" y="164"/>
                        <a:pt x="277" y="127"/>
                        <a:pt x="269" y="115"/>
                      </a:cubicBezTo>
                      <a:cubicBezTo>
                        <a:pt x="261" y="103"/>
                        <a:pt x="223" y="117"/>
                        <a:pt x="209" y="111"/>
                      </a:cubicBezTo>
                      <a:cubicBezTo>
                        <a:pt x="195" y="105"/>
                        <a:pt x="192" y="90"/>
                        <a:pt x="185" y="79"/>
                      </a:cubicBezTo>
                      <a:cubicBezTo>
                        <a:pt x="178" y="68"/>
                        <a:pt x="174" y="48"/>
                        <a:pt x="165" y="47"/>
                      </a:cubicBezTo>
                      <a:cubicBezTo>
                        <a:pt x="156" y="46"/>
                        <a:pt x="141" y="74"/>
                        <a:pt x="129" y="75"/>
                      </a:cubicBezTo>
                      <a:cubicBezTo>
                        <a:pt x="117" y="76"/>
                        <a:pt x="108" y="49"/>
                        <a:pt x="93" y="51"/>
                      </a:cubicBezTo>
                      <a:cubicBezTo>
                        <a:pt x="78" y="53"/>
                        <a:pt x="52" y="73"/>
                        <a:pt x="37" y="87"/>
                      </a:cubicBezTo>
                      <a:cubicBezTo>
                        <a:pt x="22" y="101"/>
                        <a:pt x="2" y="138"/>
                        <a:pt x="1" y="135"/>
                      </a:cubicBezTo>
                      <a:cubicBezTo>
                        <a:pt x="0" y="132"/>
                        <a:pt x="16" y="84"/>
                        <a:pt x="29" y="67"/>
                      </a:cubicBezTo>
                      <a:cubicBezTo>
                        <a:pt x="42" y="50"/>
                        <a:pt x="61" y="45"/>
                        <a:pt x="81" y="35"/>
                      </a:cubicBezTo>
                      <a:cubicBezTo>
                        <a:pt x="101" y="25"/>
                        <a:pt x="128" y="9"/>
                        <a:pt x="149" y="7"/>
                      </a:cubicBezTo>
                      <a:cubicBezTo>
                        <a:pt x="170" y="5"/>
                        <a:pt x="190" y="18"/>
                        <a:pt x="205" y="23"/>
                      </a:cubicBezTo>
                      <a:cubicBezTo>
                        <a:pt x="220" y="28"/>
                        <a:pt x="226" y="42"/>
                        <a:pt x="237" y="39"/>
                      </a:cubicBezTo>
                      <a:cubicBezTo>
                        <a:pt x="248" y="36"/>
                        <a:pt x="258" y="6"/>
                        <a:pt x="269" y="3"/>
                      </a:cubicBezTo>
                      <a:cubicBezTo>
                        <a:pt x="280" y="0"/>
                        <a:pt x="289" y="15"/>
                        <a:pt x="305" y="23"/>
                      </a:cubicBezTo>
                      <a:cubicBezTo>
                        <a:pt x="321" y="31"/>
                        <a:pt x="352" y="29"/>
                        <a:pt x="365" y="51"/>
                      </a:cubicBezTo>
                      <a:cubicBezTo>
                        <a:pt x="378" y="73"/>
                        <a:pt x="366" y="129"/>
                        <a:pt x="381" y="155"/>
                      </a:cubicBezTo>
                      <a:cubicBezTo>
                        <a:pt x="396" y="181"/>
                        <a:pt x="441" y="185"/>
                        <a:pt x="453" y="207"/>
                      </a:cubicBezTo>
                      <a:cubicBezTo>
                        <a:pt x="465" y="229"/>
                        <a:pt x="458" y="266"/>
                        <a:pt x="453" y="287"/>
                      </a:cubicBezTo>
                      <a:cubicBezTo>
                        <a:pt x="448" y="308"/>
                        <a:pt x="422" y="331"/>
                        <a:pt x="413" y="331"/>
                      </a:cubicBezTo>
                      <a:close/>
                    </a:path>
                  </a:pathLst>
                </a:custGeom>
                <a:solidFill>
                  <a:srgbClr val="FC7CB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68" name="Freeform 68"/>
                <p:cNvSpPr>
                  <a:spLocks/>
                </p:cNvSpPr>
                <p:nvPr/>
              </p:nvSpPr>
              <p:spPr bwMode="auto">
                <a:xfrm>
                  <a:off x="2635" y="1793"/>
                  <a:ext cx="237" cy="398"/>
                </a:xfrm>
                <a:custGeom>
                  <a:avLst/>
                  <a:gdLst>
                    <a:gd name="T0" fmla="*/ 93 w 237"/>
                    <a:gd name="T1" fmla="*/ 19 h 398"/>
                    <a:gd name="T2" fmla="*/ 57 w 237"/>
                    <a:gd name="T3" fmla="*/ 67 h 398"/>
                    <a:gd name="T4" fmla="*/ 49 w 237"/>
                    <a:gd name="T5" fmla="*/ 99 h 398"/>
                    <a:gd name="T6" fmla="*/ 65 w 237"/>
                    <a:gd name="T7" fmla="*/ 119 h 398"/>
                    <a:gd name="T8" fmla="*/ 53 w 237"/>
                    <a:gd name="T9" fmla="*/ 155 h 398"/>
                    <a:gd name="T10" fmla="*/ 69 w 237"/>
                    <a:gd name="T11" fmla="*/ 175 h 398"/>
                    <a:gd name="T12" fmla="*/ 21 w 237"/>
                    <a:gd name="T13" fmla="*/ 227 h 398"/>
                    <a:gd name="T14" fmla="*/ 5 w 237"/>
                    <a:gd name="T15" fmla="*/ 263 h 398"/>
                    <a:gd name="T16" fmla="*/ 49 w 237"/>
                    <a:gd name="T17" fmla="*/ 303 h 398"/>
                    <a:gd name="T18" fmla="*/ 97 w 237"/>
                    <a:gd name="T19" fmla="*/ 307 h 398"/>
                    <a:gd name="T20" fmla="*/ 85 w 237"/>
                    <a:gd name="T21" fmla="*/ 339 h 398"/>
                    <a:gd name="T22" fmla="*/ 105 w 237"/>
                    <a:gd name="T23" fmla="*/ 363 h 398"/>
                    <a:gd name="T24" fmla="*/ 177 w 237"/>
                    <a:gd name="T25" fmla="*/ 375 h 398"/>
                    <a:gd name="T26" fmla="*/ 189 w 237"/>
                    <a:gd name="T27" fmla="*/ 223 h 398"/>
                    <a:gd name="T28" fmla="*/ 229 w 237"/>
                    <a:gd name="T29" fmla="*/ 167 h 398"/>
                    <a:gd name="T30" fmla="*/ 141 w 237"/>
                    <a:gd name="T31" fmla="*/ 23 h 398"/>
                    <a:gd name="T32" fmla="*/ 93 w 237"/>
                    <a:gd name="T33" fmla="*/ 19 h 39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37" h="398">
                      <a:moveTo>
                        <a:pt x="93" y="19"/>
                      </a:moveTo>
                      <a:cubicBezTo>
                        <a:pt x="79" y="26"/>
                        <a:pt x="64" y="54"/>
                        <a:pt x="57" y="67"/>
                      </a:cubicBezTo>
                      <a:cubicBezTo>
                        <a:pt x="50" y="80"/>
                        <a:pt x="48" y="90"/>
                        <a:pt x="49" y="99"/>
                      </a:cubicBezTo>
                      <a:cubicBezTo>
                        <a:pt x="50" y="108"/>
                        <a:pt x="64" y="110"/>
                        <a:pt x="65" y="119"/>
                      </a:cubicBezTo>
                      <a:cubicBezTo>
                        <a:pt x="66" y="128"/>
                        <a:pt x="52" y="146"/>
                        <a:pt x="53" y="155"/>
                      </a:cubicBezTo>
                      <a:cubicBezTo>
                        <a:pt x="54" y="164"/>
                        <a:pt x="74" y="163"/>
                        <a:pt x="69" y="175"/>
                      </a:cubicBezTo>
                      <a:cubicBezTo>
                        <a:pt x="64" y="187"/>
                        <a:pt x="32" y="212"/>
                        <a:pt x="21" y="227"/>
                      </a:cubicBezTo>
                      <a:cubicBezTo>
                        <a:pt x="10" y="242"/>
                        <a:pt x="0" y="250"/>
                        <a:pt x="5" y="263"/>
                      </a:cubicBezTo>
                      <a:cubicBezTo>
                        <a:pt x="10" y="276"/>
                        <a:pt x="34" y="296"/>
                        <a:pt x="49" y="303"/>
                      </a:cubicBezTo>
                      <a:cubicBezTo>
                        <a:pt x="64" y="310"/>
                        <a:pt x="91" y="301"/>
                        <a:pt x="97" y="307"/>
                      </a:cubicBezTo>
                      <a:cubicBezTo>
                        <a:pt x="103" y="313"/>
                        <a:pt x="84" y="330"/>
                        <a:pt x="85" y="339"/>
                      </a:cubicBezTo>
                      <a:cubicBezTo>
                        <a:pt x="86" y="348"/>
                        <a:pt x="90" y="357"/>
                        <a:pt x="105" y="363"/>
                      </a:cubicBezTo>
                      <a:cubicBezTo>
                        <a:pt x="120" y="369"/>
                        <a:pt x="163" y="398"/>
                        <a:pt x="177" y="375"/>
                      </a:cubicBezTo>
                      <a:cubicBezTo>
                        <a:pt x="191" y="352"/>
                        <a:pt x="180" y="258"/>
                        <a:pt x="189" y="223"/>
                      </a:cubicBezTo>
                      <a:cubicBezTo>
                        <a:pt x="198" y="188"/>
                        <a:pt x="237" y="200"/>
                        <a:pt x="229" y="167"/>
                      </a:cubicBezTo>
                      <a:cubicBezTo>
                        <a:pt x="221" y="134"/>
                        <a:pt x="164" y="46"/>
                        <a:pt x="141" y="23"/>
                      </a:cubicBezTo>
                      <a:cubicBezTo>
                        <a:pt x="118" y="0"/>
                        <a:pt x="107" y="12"/>
                        <a:pt x="93" y="19"/>
                      </a:cubicBezTo>
                      <a:close/>
                    </a:path>
                  </a:pathLst>
                </a:custGeom>
                <a:gradFill rotWithShape="0">
                  <a:gsLst>
                    <a:gs pos="0">
                      <a:srgbClr val="FED6E6"/>
                    </a:gs>
                    <a:gs pos="100000">
                      <a:srgbClr val="FB418C"/>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69" name="Freeform 69"/>
                <p:cNvSpPr>
                  <a:spLocks/>
                </p:cNvSpPr>
                <p:nvPr/>
              </p:nvSpPr>
              <p:spPr bwMode="auto">
                <a:xfrm>
                  <a:off x="2758" y="1953"/>
                  <a:ext cx="301" cy="384"/>
                </a:xfrm>
                <a:custGeom>
                  <a:avLst/>
                  <a:gdLst>
                    <a:gd name="T0" fmla="*/ 98 w 301"/>
                    <a:gd name="T1" fmla="*/ 11 h 384"/>
                    <a:gd name="T2" fmla="*/ 34 w 301"/>
                    <a:gd name="T3" fmla="*/ 15 h 384"/>
                    <a:gd name="T4" fmla="*/ 30 w 301"/>
                    <a:gd name="T5" fmla="*/ 75 h 384"/>
                    <a:gd name="T6" fmla="*/ 2 w 301"/>
                    <a:gd name="T7" fmla="*/ 115 h 384"/>
                    <a:gd name="T8" fmla="*/ 42 w 301"/>
                    <a:gd name="T9" fmla="*/ 147 h 384"/>
                    <a:gd name="T10" fmla="*/ 26 w 301"/>
                    <a:gd name="T11" fmla="*/ 203 h 384"/>
                    <a:gd name="T12" fmla="*/ 54 w 301"/>
                    <a:gd name="T13" fmla="*/ 243 h 384"/>
                    <a:gd name="T14" fmla="*/ 54 w 301"/>
                    <a:gd name="T15" fmla="*/ 275 h 384"/>
                    <a:gd name="T16" fmla="*/ 102 w 301"/>
                    <a:gd name="T17" fmla="*/ 267 h 384"/>
                    <a:gd name="T18" fmla="*/ 130 w 301"/>
                    <a:gd name="T19" fmla="*/ 327 h 384"/>
                    <a:gd name="T20" fmla="*/ 178 w 301"/>
                    <a:gd name="T21" fmla="*/ 363 h 384"/>
                    <a:gd name="T22" fmla="*/ 254 w 301"/>
                    <a:gd name="T23" fmla="*/ 375 h 384"/>
                    <a:gd name="T24" fmla="*/ 298 w 301"/>
                    <a:gd name="T25" fmla="*/ 311 h 384"/>
                    <a:gd name="T26" fmla="*/ 238 w 301"/>
                    <a:gd name="T27" fmla="*/ 179 h 384"/>
                    <a:gd name="T28" fmla="*/ 150 w 301"/>
                    <a:gd name="T29" fmla="*/ 83 h 384"/>
                    <a:gd name="T30" fmla="*/ 98 w 301"/>
                    <a:gd name="T31" fmla="*/ 11 h 38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01" h="384">
                      <a:moveTo>
                        <a:pt x="98" y="11"/>
                      </a:moveTo>
                      <a:cubicBezTo>
                        <a:pt x="79" y="0"/>
                        <a:pt x="45" y="4"/>
                        <a:pt x="34" y="15"/>
                      </a:cubicBezTo>
                      <a:cubicBezTo>
                        <a:pt x="23" y="26"/>
                        <a:pt x="35" y="58"/>
                        <a:pt x="30" y="75"/>
                      </a:cubicBezTo>
                      <a:cubicBezTo>
                        <a:pt x="25" y="92"/>
                        <a:pt x="0" y="103"/>
                        <a:pt x="2" y="115"/>
                      </a:cubicBezTo>
                      <a:cubicBezTo>
                        <a:pt x="4" y="127"/>
                        <a:pt x="38" y="132"/>
                        <a:pt x="42" y="147"/>
                      </a:cubicBezTo>
                      <a:cubicBezTo>
                        <a:pt x="46" y="162"/>
                        <a:pt x="24" y="187"/>
                        <a:pt x="26" y="203"/>
                      </a:cubicBezTo>
                      <a:cubicBezTo>
                        <a:pt x="28" y="219"/>
                        <a:pt x="49" y="231"/>
                        <a:pt x="54" y="243"/>
                      </a:cubicBezTo>
                      <a:cubicBezTo>
                        <a:pt x="59" y="255"/>
                        <a:pt x="46" y="271"/>
                        <a:pt x="54" y="275"/>
                      </a:cubicBezTo>
                      <a:cubicBezTo>
                        <a:pt x="62" y="279"/>
                        <a:pt x="89" y="258"/>
                        <a:pt x="102" y="267"/>
                      </a:cubicBezTo>
                      <a:cubicBezTo>
                        <a:pt x="115" y="276"/>
                        <a:pt x="117" y="311"/>
                        <a:pt x="130" y="327"/>
                      </a:cubicBezTo>
                      <a:cubicBezTo>
                        <a:pt x="143" y="343"/>
                        <a:pt x="157" y="355"/>
                        <a:pt x="178" y="363"/>
                      </a:cubicBezTo>
                      <a:cubicBezTo>
                        <a:pt x="199" y="371"/>
                        <a:pt x="234" y="384"/>
                        <a:pt x="254" y="375"/>
                      </a:cubicBezTo>
                      <a:cubicBezTo>
                        <a:pt x="274" y="366"/>
                        <a:pt x="301" y="344"/>
                        <a:pt x="298" y="311"/>
                      </a:cubicBezTo>
                      <a:cubicBezTo>
                        <a:pt x="295" y="278"/>
                        <a:pt x="263" y="217"/>
                        <a:pt x="238" y="179"/>
                      </a:cubicBezTo>
                      <a:cubicBezTo>
                        <a:pt x="213" y="141"/>
                        <a:pt x="173" y="112"/>
                        <a:pt x="150" y="83"/>
                      </a:cubicBezTo>
                      <a:cubicBezTo>
                        <a:pt x="127" y="54"/>
                        <a:pt x="117" y="22"/>
                        <a:pt x="98" y="11"/>
                      </a:cubicBezTo>
                      <a:close/>
                    </a:path>
                  </a:pathLst>
                </a:custGeom>
                <a:gradFill rotWithShape="0">
                  <a:gsLst>
                    <a:gs pos="0">
                      <a:srgbClr val="FED6E6"/>
                    </a:gs>
                    <a:gs pos="100000">
                      <a:srgbClr val="FB418C"/>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70" name="Freeform 70"/>
                <p:cNvSpPr>
                  <a:spLocks/>
                </p:cNvSpPr>
                <p:nvPr/>
              </p:nvSpPr>
              <p:spPr bwMode="auto">
                <a:xfrm>
                  <a:off x="2599" y="1454"/>
                  <a:ext cx="531" cy="688"/>
                </a:xfrm>
                <a:custGeom>
                  <a:avLst/>
                  <a:gdLst>
                    <a:gd name="T0" fmla="*/ 353 w 531"/>
                    <a:gd name="T1" fmla="*/ 18 h 688"/>
                    <a:gd name="T2" fmla="*/ 257 w 531"/>
                    <a:gd name="T3" fmla="*/ 6 h 688"/>
                    <a:gd name="T4" fmla="*/ 121 w 531"/>
                    <a:gd name="T5" fmla="*/ 54 h 688"/>
                    <a:gd name="T6" fmla="*/ 37 w 531"/>
                    <a:gd name="T7" fmla="*/ 54 h 688"/>
                    <a:gd name="T8" fmla="*/ 29 w 531"/>
                    <a:gd name="T9" fmla="*/ 102 h 688"/>
                    <a:gd name="T10" fmla="*/ 1 w 531"/>
                    <a:gd name="T11" fmla="*/ 142 h 688"/>
                    <a:gd name="T12" fmla="*/ 33 w 531"/>
                    <a:gd name="T13" fmla="*/ 154 h 688"/>
                    <a:gd name="T14" fmla="*/ 5 w 531"/>
                    <a:gd name="T15" fmla="*/ 198 h 688"/>
                    <a:gd name="T16" fmla="*/ 37 w 531"/>
                    <a:gd name="T17" fmla="*/ 222 h 688"/>
                    <a:gd name="T18" fmla="*/ 21 w 531"/>
                    <a:gd name="T19" fmla="*/ 270 h 688"/>
                    <a:gd name="T20" fmla="*/ 69 w 531"/>
                    <a:gd name="T21" fmla="*/ 298 h 688"/>
                    <a:gd name="T22" fmla="*/ 81 w 531"/>
                    <a:gd name="T23" fmla="*/ 322 h 688"/>
                    <a:gd name="T24" fmla="*/ 125 w 531"/>
                    <a:gd name="T25" fmla="*/ 322 h 688"/>
                    <a:gd name="T26" fmla="*/ 121 w 531"/>
                    <a:gd name="T27" fmla="*/ 366 h 688"/>
                    <a:gd name="T28" fmla="*/ 189 w 531"/>
                    <a:gd name="T29" fmla="*/ 406 h 688"/>
                    <a:gd name="T30" fmla="*/ 237 w 531"/>
                    <a:gd name="T31" fmla="*/ 518 h 688"/>
                    <a:gd name="T32" fmla="*/ 269 w 531"/>
                    <a:gd name="T33" fmla="*/ 606 h 688"/>
                    <a:gd name="T34" fmla="*/ 405 w 531"/>
                    <a:gd name="T35" fmla="*/ 678 h 688"/>
                    <a:gd name="T36" fmla="*/ 477 w 531"/>
                    <a:gd name="T37" fmla="*/ 546 h 688"/>
                    <a:gd name="T38" fmla="*/ 465 w 531"/>
                    <a:gd name="T39" fmla="*/ 262 h 688"/>
                    <a:gd name="T40" fmla="*/ 497 w 531"/>
                    <a:gd name="T41" fmla="*/ 194 h 688"/>
                    <a:gd name="T42" fmla="*/ 505 w 531"/>
                    <a:gd name="T43" fmla="*/ 114 h 688"/>
                    <a:gd name="T44" fmla="*/ 353 w 531"/>
                    <a:gd name="T45" fmla="*/ 18 h 68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31" h="688">
                      <a:moveTo>
                        <a:pt x="353" y="18"/>
                      </a:moveTo>
                      <a:cubicBezTo>
                        <a:pt x="312" y="0"/>
                        <a:pt x="296" y="0"/>
                        <a:pt x="257" y="6"/>
                      </a:cubicBezTo>
                      <a:cubicBezTo>
                        <a:pt x="218" y="12"/>
                        <a:pt x="158" y="46"/>
                        <a:pt x="121" y="54"/>
                      </a:cubicBezTo>
                      <a:cubicBezTo>
                        <a:pt x="84" y="62"/>
                        <a:pt x="52" y="46"/>
                        <a:pt x="37" y="54"/>
                      </a:cubicBezTo>
                      <a:cubicBezTo>
                        <a:pt x="22" y="62"/>
                        <a:pt x="35" y="87"/>
                        <a:pt x="29" y="102"/>
                      </a:cubicBezTo>
                      <a:cubicBezTo>
                        <a:pt x="23" y="117"/>
                        <a:pt x="0" y="133"/>
                        <a:pt x="1" y="142"/>
                      </a:cubicBezTo>
                      <a:cubicBezTo>
                        <a:pt x="2" y="151"/>
                        <a:pt x="32" y="145"/>
                        <a:pt x="33" y="154"/>
                      </a:cubicBezTo>
                      <a:cubicBezTo>
                        <a:pt x="34" y="163"/>
                        <a:pt x="4" y="187"/>
                        <a:pt x="5" y="198"/>
                      </a:cubicBezTo>
                      <a:cubicBezTo>
                        <a:pt x="6" y="209"/>
                        <a:pt x="34" y="210"/>
                        <a:pt x="37" y="222"/>
                      </a:cubicBezTo>
                      <a:cubicBezTo>
                        <a:pt x="40" y="234"/>
                        <a:pt x="16" y="257"/>
                        <a:pt x="21" y="270"/>
                      </a:cubicBezTo>
                      <a:cubicBezTo>
                        <a:pt x="26" y="283"/>
                        <a:pt x="59" y="289"/>
                        <a:pt x="69" y="298"/>
                      </a:cubicBezTo>
                      <a:cubicBezTo>
                        <a:pt x="79" y="307"/>
                        <a:pt x="72" y="318"/>
                        <a:pt x="81" y="322"/>
                      </a:cubicBezTo>
                      <a:cubicBezTo>
                        <a:pt x="90" y="326"/>
                        <a:pt x="118" y="315"/>
                        <a:pt x="125" y="322"/>
                      </a:cubicBezTo>
                      <a:cubicBezTo>
                        <a:pt x="132" y="329"/>
                        <a:pt x="110" y="352"/>
                        <a:pt x="121" y="366"/>
                      </a:cubicBezTo>
                      <a:cubicBezTo>
                        <a:pt x="132" y="380"/>
                        <a:pt x="170" y="381"/>
                        <a:pt x="189" y="406"/>
                      </a:cubicBezTo>
                      <a:cubicBezTo>
                        <a:pt x="208" y="431"/>
                        <a:pt x="224" y="485"/>
                        <a:pt x="237" y="518"/>
                      </a:cubicBezTo>
                      <a:cubicBezTo>
                        <a:pt x="250" y="551"/>
                        <a:pt x="241" y="579"/>
                        <a:pt x="269" y="606"/>
                      </a:cubicBezTo>
                      <a:cubicBezTo>
                        <a:pt x="297" y="633"/>
                        <a:pt x="370" y="688"/>
                        <a:pt x="405" y="678"/>
                      </a:cubicBezTo>
                      <a:cubicBezTo>
                        <a:pt x="440" y="668"/>
                        <a:pt x="467" y="615"/>
                        <a:pt x="477" y="546"/>
                      </a:cubicBezTo>
                      <a:cubicBezTo>
                        <a:pt x="487" y="477"/>
                        <a:pt x="462" y="321"/>
                        <a:pt x="465" y="262"/>
                      </a:cubicBezTo>
                      <a:cubicBezTo>
                        <a:pt x="468" y="203"/>
                        <a:pt x="490" y="219"/>
                        <a:pt x="497" y="194"/>
                      </a:cubicBezTo>
                      <a:cubicBezTo>
                        <a:pt x="504" y="169"/>
                        <a:pt x="531" y="143"/>
                        <a:pt x="505" y="114"/>
                      </a:cubicBezTo>
                      <a:cubicBezTo>
                        <a:pt x="479" y="85"/>
                        <a:pt x="394" y="36"/>
                        <a:pt x="353" y="18"/>
                      </a:cubicBezTo>
                      <a:close/>
                    </a:path>
                  </a:pathLst>
                </a:custGeom>
                <a:gradFill rotWithShape="0">
                  <a:gsLst>
                    <a:gs pos="0">
                      <a:srgbClr val="FED6E6"/>
                    </a:gs>
                    <a:gs pos="100000">
                      <a:srgbClr val="FB418C"/>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71" name="Freeform 71"/>
                <p:cNvSpPr>
                  <a:spLocks/>
                </p:cNvSpPr>
                <p:nvPr/>
              </p:nvSpPr>
              <p:spPr bwMode="auto">
                <a:xfrm>
                  <a:off x="2919" y="1578"/>
                  <a:ext cx="464" cy="899"/>
                </a:xfrm>
                <a:custGeom>
                  <a:avLst/>
                  <a:gdLst>
                    <a:gd name="T0" fmla="*/ 25 w 464"/>
                    <a:gd name="T1" fmla="*/ 862 h 899"/>
                    <a:gd name="T2" fmla="*/ 21 w 464"/>
                    <a:gd name="T3" fmla="*/ 814 h 899"/>
                    <a:gd name="T4" fmla="*/ 45 w 464"/>
                    <a:gd name="T5" fmla="*/ 786 h 899"/>
                    <a:gd name="T6" fmla="*/ 37 w 464"/>
                    <a:gd name="T7" fmla="*/ 754 h 899"/>
                    <a:gd name="T8" fmla="*/ 81 w 464"/>
                    <a:gd name="T9" fmla="*/ 726 h 899"/>
                    <a:gd name="T10" fmla="*/ 121 w 464"/>
                    <a:gd name="T11" fmla="*/ 694 h 899"/>
                    <a:gd name="T12" fmla="*/ 73 w 464"/>
                    <a:gd name="T13" fmla="*/ 646 h 899"/>
                    <a:gd name="T14" fmla="*/ 65 w 464"/>
                    <a:gd name="T15" fmla="*/ 610 h 899"/>
                    <a:gd name="T16" fmla="*/ 73 w 464"/>
                    <a:gd name="T17" fmla="*/ 586 h 899"/>
                    <a:gd name="T18" fmla="*/ 29 w 464"/>
                    <a:gd name="T19" fmla="*/ 562 h 899"/>
                    <a:gd name="T20" fmla="*/ 61 w 464"/>
                    <a:gd name="T21" fmla="*/ 506 h 899"/>
                    <a:gd name="T22" fmla="*/ 89 w 464"/>
                    <a:gd name="T23" fmla="*/ 474 h 899"/>
                    <a:gd name="T24" fmla="*/ 81 w 464"/>
                    <a:gd name="T25" fmla="*/ 442 h 899"/>
                    <a:gd name="T26" fmla="*/ 77 w 464"/>
                    <a:gd name="T27" fmla="*/ 414 h 899"/>
                    <a:gd name="T28" fmla="*/ 89 w 464"/>
                    <a:gd name="T29" fmla="*/ 386 h 899"/>
                    <a:gd name="T30" fmla="*/ 57 w 464"/>
                    <a:gd name="T31" fmla="*/ 374 h 899"/>
                    <a:gd name="T32" fmla="*/ 45 w 464"/>
                    <a:gd name="T33" fmla="*/ 338 h 899"/>
                    <a:gd name="T34" fmla="*/ 69 w 464"/>
                    <a:gd name="T35" fmla="*/ 298 h 899"/>
                    <a:gd name="T36" fmla="*/ 21 w 464"/>
                    <a:gd name="T37" fmla="*/ 262 h 899"/>
                    <a:gd name="T38" fmla="*/ 65 w 464"/>
                    <a:gd name="T39" fmla="*/ 238 h 899"/>
                    <a:gd name="T40" fmla="*/ 85 w 464"/>
                    <a:gd name="T41" fmla="*/ 214 h 899"/>
                    <a:gd name="T42" fmla="*/ 73 w 464"/>
                    <a:gd name="T43" fmla="*/ 178 h 899"/>
                    <a:gd name="T44" fmla="*/ 105 w 464"/>
                    <a:gd name="T45" fmla="*/ 138 h 899"/>
                    <a:gd name="T46" fmla="*/ 65 w 464"/>
                    <a:gd name="T47" fmla="*/ 130 h 899"/>
                    <a:gd name="T48" fmla="*/ 89 w 464"/>
                    <a:gd name="T49" fmla="*/ 90 h 899"/>
                    <a:gd name="T50" fmla="*/ 53 w 464"/>
                    <a:gd name="T51" fmla="*/ 90 h 899"/>
                    <a:gd name="T52" fmla="*/ 49 w 464"/>
                    <a:gd name="T53" fmla="*/ 46 h 899"/>
                    <a:gd name="T54" fmla="*/ 5 w 464"/>
                    <a:gd name="T55" fmla="*/ 62 h 899"/>
                    <a:gd name="T56" fmla="*/ 17 w 464"/>
                    <a:gd name="T57" fmla="*/ 22 h 899"/>
                    <a:gd name="T58" fmla="*/ 49 w 464"/>
                    <a:gd name="T59" fmla="*/ 2 h 899"/>
                    <a:gd name="T60" fmla="*/ 97 w 464"/>
                    <a:gd name="T61" fmla="*/ 22 h 899"/>
                    <a:gd name="T62" fmla="*/ 157 w 464"/>
                    <a:gd name="T63" fmla="*/ 14 h 899"/>
                    <a:gd name="T64" fmla="*/ 205 w 464"/>
                    <a:gd name="T65" fmla="*/ 6 h 899"/>
                    <a:gd name="T66" fmla="*/ 281 w 464"/>
                    <a:gd name="T67" fmla="*/ 50 h 899"/>
                    <a:gd name="T68" fmla="*/ 361 w 464"/>
                    <a:gd name="T69" fmla="*/ 110 h 899"/>
                    <a:gd name="T70" fmla="*/ 373 w 464"/>
                    <a:gd name="T71" fmla="*/ 258 h 899"/>
                    <a:gd name="T72" fmla="*/ 429 w 464"/>
                    <a:gd name="T73" fmla="*/ 298 h 899"/>
                    <a:gd name="T74" fmla="*/ 449 w 464"/>
                    <a:gd name="T75" fmla="*/ 382 h 899"/>
                    <a:gd name="T76" fmla="*/ 457 w 464"/>
                    <a:gd name="T77" fmla="*/ 526 h 899"/>
                    <a:gd name="T78" fmla="*/ 405 w 464"/>
                    <a:gd name="T79" fmla="*/ 770 h 899"/>
                    <a:gd name="T80" fmla="*/ 289 w 464"/>
                    <a:gd name="T81" fmla="*/ 878 h 899"/>
                    <a:gd name="T82" fmla="*/ 141 w 464"/>
                    <a:gd name="T83" fmla="*/ 894 h 899"/>
                    <a:gd name="T84" fmla="*/ 25 w 464"/>
                    <a:gd name="T85" fmla="*/ 862 h 89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64" h="899">
                      <a:moveTo>
                        <a:pt x="25" y="862"/>
                      </a:moveTo>
                      <a:cubicBezTo>
                        <a:pt x="5" y="849"/>
                        <a:pt x="18" y="827"/>
                        <a:pt x="21" y="814"/>
                      </a:cubicBezTo>
                      <a:cubicBezTo>
                        <a:pt x="24" y="801"/>
                        <a:pt x="42" y="796"/>
                        <a:pt x="45" y="786"/>
                      </a:cubicBezTo>
                      <a:cubicBezTo>
                        <a:pt x="48" y="776"/>
                        <a:pt x="31" y="764"/>
                        <a:pt x="37" y="754"/>
                      </a:cubicBezTo>
                      <a:cubicBezTo>
                        <a:pt x="43" y="744"/>
                        <a:pt x="67" y="736"/>
                        <a:pt x="81" y="726"/>
                      </a:cubicBezTo>
                      <a:cubicBezTo>
                        <a:pt x="95" y="716"/>
                        <a:pt x="122" y="707"/>
                        <a:pt x="121" y="694"/>
                      </a:cubicBezTo>
                      <a:cubicBezTo>
                        <a:pt x="120" y="681"/>
                        <a:pt x="82" y="660"/>
                        <a:pt x="73" y="646"/>
                      </a:cubicBezTo>
                      <a:cubicBezTo>
                        <a:pt x="64" y="632"/>
                        <a:pt x="65" y="620"/>
                        <a:pt x="65" y="610"/>
                      </a:cubicBezTo>
                      <a:cubicBezTo>
                        <a:pt x="65" y="600"/>
                        <a:pt x="79" y="594"/>
                        <a:pt x="73" y="586"/>
                      </a:cubicBezTo>
                      <a:cubicBezTo>
                        <a:pt x="67" y="578"/>
                        <a:pt x="31" y="575"/>
                        <a:pt x="29" y="562"/>
                      </a:cubicBezTo>
                      <a:cubicBezTo>
                        <a:pt x="27" y="549"/>
                        <a:pt x="51" y="521"/>
                        <a:pt x="61" y="506"/>
                      </a:cubicBezTo>
                      <a:cubicBezTo>
                        <a:pt x="71" y="491"/>
                        <a:pt x="86" y="485"/>
                        <a:pt x="89" y="474"/>
                      </a:cubicBezTo>
                      <a:cubicBezTo>
                        <a:pt x="92" y="463"/>
                        <a:pt x="83" y="452"/>
                        <a:pt x="81" y="442"/>
                      </a:cubicBezTo>
                      <a:cubicBezTo>
                        <a:pt x="79" y="432"/>
                        <a:pt x="76" y="423"/>
                        <a:pt x="77" y="414"/>
                      </a:cubicBezTo>
                      <a:cubicBezTo>
                        <a:pt x="78" y="405"/>
                        <a:pt x="92" y="393"/>
                        <a:pt x="89" y="386"/>
                      </a:cubicBezTo>
                      <a:cubicBezTo>
                        <a:pt x="86" y="379"/>
                        <a:pt x="64" y="382"/>
                        <a:pt x="57" y="374"/>
                      </a:cubicBezTo>
                      <a:cubicBezTo>
                        <a:pt x="50" y="366"/>
                        <a:pt x="43" y="351"/>
                        <a:pt x="45" y="338"/>
                      </a:cubicBezTo>
                      <a:cubicBezTo>
                        <a:pt x="47" y="325"/>
                        <a:pt x="73" y="311"/>
                        <a:pt x="69" y="298"/>
                      </a:cubicBezTo>
                      <a:cubicBezTo>
                        <a:pt x="65" y="285"/>
                        <a:pt x="22" y="272"/>
                        <a:pt x="21" y="262"/>
                      </a:cubicBezTo>
                      <a:cubicBezTo>
                        <a:pt x="20" y="252"/>
                        <a:pt x="54" y="246"/>
                        <a:pt x="65" y="238"/>
                      </a:cubicBezTo>
                      <a:cubicBezTo>
                        <a:pt x="76" y="230"/>
                        <a:pt x="84" y="224"/>
                        <a:pt x="85" y="214"/>
                      </a:cubicBezTo>
                      <a:cubicBezTo>
                        <a:pt x="86" y="204"/>
                        <a:pt x="70" y="191"/>
                        <a:pt x="73" y="178"/>
                      </a:cubicBezTo>
                      <a:cubicBezTo>
                        <a:pt x="76" y="165"/>
                        <a:pt x="106" y="146"/>
                        <a:pt x="105" y="138"/>
                      </a:cubicBezTo>
                      <a:cubicBezTo>
                        <a:pt x="104" y="130"/>
                        <a:pt x="68" y="138"/>
                        <a:pt x="65" y="130"/>
                      </a:cubicBezTo>
                      <a:cubicBezTo>
                        <a:pt x="62" y="122"/>
                        <a:pt x="91" y="97"/>
                        <a:pt x="89" y="90"/>
                      </a:cubicBezTo>
                      <a:cubicBezTo>
                        <a:pt x="87" y="83"/>
                        <a:pt x="60" y="97"/>
                        <a:pt x="53" y="90"/>
                      </a:cubicBezTo>
                      <a:cubicBezTo>
                        <a:pt x="46" y="83"/>
                        <a:pt x="57" y="51"/>
                        <a:pt x="49" y="46"/>
                      </a:cubicBezTo>
                      <a:cubicBezTo>
                        <a:pt x="41" y="41"/>
                        <a:pt x="10" y="66"/>
                        <a:pt x="5" y="62"/>
                      </a:cubicBezTo>
                      <a:cubicBezTo>
                        <a:pt x="0" y="58"/>
                        <a:pt x="10" y="32"/>
                        <a:pt x="17" y="22"/>
                      </a:cubicBezTo>
                      <a:cubicBezTo>
                        <a:pt x="24" y="12"/>
                        <a:pt x="36" y="2"/>
                        <a:pt x="49" y="2"/>
                      </a:cubicBezTo>
                      <a:cubicBezTo>
                        <a:pt x="62" y="2"/>
                        <a:pt x="79" y="20"/>
                        <a:pt x="97" y="22"/>
                      </a:cubicBezTo>
                      <a:cubicBezTo>
                        <a:pt x="115" y="24"/>
                        <a:pt x="139" y="17"/>
                        <a:pt x="157" y="14"/>
                      </a:cubicBezTo>
                      <a:cubicBezTo>
                        <a:pt x="175" y="11"/>
                        <a:pt x="184" y="0"/>
                        <a:pt x="205" y="6"/>
                      </a:cubicBezTo>
                      <a:cubicBezTo>
                        <a:pt x="226" y="12"/>
                        <a:pt x="255" y="33"/>
                        <a:pt x="281" y="50"/>
                      </a:cubicBezTo>
                      <a:cubicBezTo>
                        <a:pt x="307" y="67"/>
                        <a:pt x="346" y="75"/>
                        <a:pt x="361" y="110"/>
                      </a:cubicBezTo>
                      <a:cubicBezTo>
                        <a:pt x="376" y="145"/>
                        <a:pt x="362" y="227"/>
                        <a:pt x="373" y="258"/>
                      </a:cubicBezTo>
                      <a:cubicBezTo>
                        <a:pt x="384" y="289"/>
                        <a:pt x="416" y="277"/>
                        <a:pt x="429" y="298"/>
                      </a:cubicBezTo>
                      <a:cubicBezTo>
                        <a:pt x="442" y="319"/>
                        <a:pt x="444" y="344"/>
                        <a:pt x="449" y="382"/>
                      </a:cubicBezTo>
                      <a:cubicBezTo>
                        <a:pt x="454" y="420"/>
                        <a:pt x="464" y="461"/>
                        <a:pt x="457" y="526"/>
                      </a:cubicBezTo>
                      <a:cubicBezTo>
                        <a:pt x="450" y="591"/>
                        <a:pt x="433" y="711"/>
                        <a:pt x="405" y="770"/>
                      </a:cubicBezTo>
                      <a:cubicBezTo>
                        <a:pt x="377" y="829"/>
                        <a:pt x="333" y="857"/>
                        <a:pt x="289" y="878"/>
                      </a:cubicBezTo>
                      <a:cubicBezTo>
                        <a:pt x="245" y="899"/>
                        <a:pt x="185" y="897"/>
                        <a:pt x="141" y="894"/>
                      </a:cubicBezTo>
                      <a:cubicBezTo>
                        <a:pt x="97" y="891"/>
                        <a:pt x="45" y="875"/>
                        <a:pt x="25" y="862"/>
                      </a:cubicBezTo>
                      <a:close/>
                    </a:path>
                  </a:pathLst>
                </a:custGeom>
                <a:gradFill rotWithShape="0">
                  <a:gsLst>
                    <a:gs pos="0">
                      <a:srgbClr val="FED6E6"/>
                    </a:gs>
                    <a:gs pos="100000">
                      <a:srgbClr val="FB418C"/>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72" name="Freeform 72"/>
                <p:cNvSpPr>
                  <a:spLocks/>
                </p:cNvSpPr>
                <p:nvPr/>
              </p:nvSpPr>
              <p:spPr bwMode="auto">
                <a:xfrm>
                  <a:off x="2893" y="1169"/>
                  <a:ext cx="456" cy="484"/>
                </a:xfrm>
                <a:custGeom>
                  <a:avLst/>
                  <a:gdLst>
                    <a:gd name="T0" fmla="*/ 31 w 456"/>
                    <a:gd name="T1" fmla="*/ 3 h 484"/>
                    <a:gd name="T2" fmla="*/ 75 w 456"/>
                    <a:gd name="T3" fmla="*/ 27 h 484"/>
                    <a:gd name="T4" fmla="*/ 83 w 456"/>
                    <a:gd name="T5" fmla="*/ 79 h 484"/>
                    <a:gd name="T6" fmla="*/ 131 w 456"/>
                    <a:gd name="T7" fmla="*/ 147 h 484"/>
                    <a:gd name="T8" fmla="*/ 215 w 456"/>
                    <a:gd name="T9" fmla="*/ 195 h 484"/>
                    <a:gd name="T10" fmla="*/ 311 w 456"/>
                    <a:gd name="T11" fmla="*/ 251 h 484"/>
                    <a:gd name="T12" fmla="*/ 395 w 456"/>
                    <a:gd name="T13" fmla="*/ 347 h 484"/>
                    <a:gd name="T14" fmla="*/ 455 w 456"/>
                    <a:gd name="T15" fmla="*/ 471 h 484"/>
                    <a:gd name="T16" fmla="*/ 387 w 456"/>
                    <a:gd name="T17" fmla="*/ 423 h 484"/>
                    <a:gd name="T18" fmla="*/ 363 w 456"/>
                    <a:gd name="T19" fmla="*/ 363 h 484"/>
                    <a:gd name="T20" fmla="*/ 299 w 456"/>
                    <a:gd name="T21" fmla="*/ 331 h 484"/>
                    <a:gd name="T22" fmla="*/ 243 w 456"/>
                    <a:gd name="T23" fmla="*/ 235 h 484"/>
                    <a:gd name="T24" fmla="*/ 143 w 456"/>
                    <a:gd name="T25" fmla="*/ 199 h 484"/>
                    <a:gd name="T26" fmla="*/ 71 w 456"/>
                    <a:gd name="T27" fmla="*/ 95 h 484"/>
                    <a:gd name="T28" fmla="*/ 7 w 456"/>
                    <a:gd name="T29" fmla="*/ 47 h 484"/>
                    <a:gd name="T30" fmla="*/ 31 w 456"/>
                    <a:gd name="T31" fmla="*/ 3 h 48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56" h="484">
                      <a:moveTo>
                        <a:pt x="31" y="3"/>
                      </a:moveTo>
                      <a:cubicBezTo>
                        <a:pt x="42" y="0"/>
                        <a:pt x="66" y="14"/>
                        <a:pt x="75" y="27"/>
                      </a:cubicBezTo>
                      <a:cubicBezTo>
                        <a:pt x="84" y="40"/>
                        <a:pt x="74" y="59"/>
                        <a:pt x="83" y="79"/>
                      </a:cubicBezTo>
                      <a:cubicBezTo>
                        <a:pt x="92" y="99"/>
                        <a:pt x="109" y="128"/>
                        <a:pt x="131" y="147"/>
                      </a:cubicBezTo>
                      <a:cubicBezTo>
                        <a:pt x="153" y="166"/>
                        <a:pt x="185" y="178"/>
                        <a:pt x="215" y="195"/>
                      </a:cubicBezTo>
                      <a:cubicBezTo>
                        <a:pt x="245" y="212"/>
                        <a:pt x="281" y="226"/>
                        <a:pt x="311" y="251"/>
                      </a:cubicBezTo>
                      <a:cubicBezTo>
                        <a:pt x="341" y="276"/>
                        <a:pt x="371" y="310"/>
                        <a:pt x="395" y="347"/>
                      </a:cubicBezTo>
                      <a:cubicBezTo>
                        <a:pt x="419" y="384"/>
                        <a:pt x="456" y="458"/>
                        <a:pt x="455" y="471"/>
                      </a:cubicBezTo>
                      <a:cubicBezTo>
                        <a:pt x="454" y="484"/>
                        <a:pt x="402" y="441"/>
                        <a:pt x="387" y="423"/>
                      </a:cubicBezTo>
                      <a:cubicBezTo>
                        <a:pt x="372" y="405"/>
                        <a:pt x="378" y="378"/>
                        <a:pt x="363" y="363"/>
                      </a:cubicBezTo>
                      <a:cubicBezTo>
                        <a:pt x="348" y="348"/>
                        <a:pt x="319" y="352"/>
                        <a:pt x="299" y="331"/>
                      </a:cubicBezTo>
                      <a:cubicBezTo>
                        <a:pt x="279" y="310"/>
                        <a:pt x="269" y="257"/>
                        <a:pt x="243" y="235"/>
                      </a:cubicBezTo>
                      <a:cubicBezTo>
                        <a:pt x="217" y="213"/>
                        <a:pt x="172" y="222"/>
                        <a:pt x="143" y="199"/>
                      </a:cubicBezTo>
                      <a:cubicBezTo>
                        <a:pt x="114" y="176"/>
                        <a:pt x="94" y="120"/>
                        <a:pt x="71" y="95"/>
                      </a:cubicBezTo>
                      <a:cubicBezTo>
                        <a:pt x="48" y="70"/>
                        <a:pt x="14" y="61"/>
                        <a:pt x="7" y="47"/>
                      </a:cubicBezTo>
                      <a:cubicBezTo>
                        <a:pt x="0" y="33"/>
                        <a:pt x="20" y="6"/>
                        <a:pt x="31" y="3"/>
                      </a:cubicBezTo>
                      <a:close/>
                    </a:path>
                  </a:pathLst>
                </a:custGeom>
                <a:solidFill>
                  <a:srgbClr val="FC7CB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73" name="Freeform 73"/>
                <p:cNvSpPr>
                  <a:spLocks/>
                </p:cNvSpPr>
                <p:nvPr/>
              </p:nvSpPr>
              <p:spPr bwMode="auto">
                <a:xfrm>
                  <a:off x="2609" y="2047"/>
                  <a:ext cx="838" cy="613"/>
                </a:xfrm>
                <a:custGeom>
                  <a:avLst/>
                  <a:gdLst>
                    <a:gd name="T0" fmla="*/ 19 w 838"/>
                    <a:gd name="T1" fmla="*/ 609 h 613"/>
                    <a:gd name="T2" fmla="*/ 3 w 838"/>
                    <a:gd name="T3" fmla="*/ 553 h 613"/>
                    <a:gd name="T4" fmla="*/ 35 w 838"/>
                    <a:gd name="T5" fmla="*/ 529 h 613"/>
                    <a:gd name="T6" fmla="*/ 23 w 838"/>
                    <a:gd name="T7" fmla="*/ 489 h 613"/>
                    <a:gd name="T8" fmla="*/ 43 w 838"/>
                    <a:gd name="T9" fmla="*/ 465 h 613"/>
                    <a:gd name="T10" fmla="*/ 55 w 838"/>
                    <a:gd name="T11" fmla="*/ 441 h 613"/>
                    <a:gd name="T12" fmla="*/ 51 w 838"/>
                    <a:gd name="T13" fmla="*/ 409 h 613"/>
                    <a:gd name="T14" fmla="*/ 91 w 838"/>
                    <a:gd name="T15" fmla="*/ 377 h 613"/>
                    <a:gd name="T16" fmla="*/ 135 w 838"/>
                    <a:gd name="T17" fmla="*/ 361 h 613"/>
                    <a:gd name="T18" fmla="*/ 187 w 838"/>
                    <a:gd name="T19" fmla="*/ 321 h 613"/>
                    <a:gd name="T20" fmla="*/ 235 w 838"/>
                    <a:gd name="T21" fmla="*/ 313 h 613"/>
                    <a:gd name="T22" fmla="*/ 255 w 838"/>
                    <a:gd name="T23" fmla="*/ 329 h 613"/>
                    <a:gd name="T24" fmla="*/ 287 w 838"/>
                    <a:gd name="T25" fmla="*/ 313 h 613"/>
                    <a:gd name="T26" fmla="*/ 331 w 838"/>
                    <a:gd name="T27" fmla="*/ 361 h 613"/>
                    <a:gd name="T28" fmla="*/ 371 w 838"/>
                    <a:gd name="T29" fmla="*/ 341 h 613"/>
                    <a:gd name="T30" fmla="*/ 399 w 838"/>
                    <a:gd name="T31" fmla="*/ 333 h 613"/>
                    <a:gd name="T32" fmla="*/ 451 w 838"/>
                    <a:gd name="T33" fmla="*/ 345 h 613"/>
                    <a:gd name="T34" fmla="*/ 475 w 838"/>
                    <a:gd name="T35" fmla="*/ 393 h 613"/>
                    <a:gd name="T36" fmla="*/ 523 w 838"/>
                    <a:gd name="T37" fmla="*/ 373 h 613"/>
                    <a:gd name="T38" fmla="*/ 571 w 838"/>
                    <a:gd name="T39" fmla="*/ 357 h 613"/>
                    <a:gd name="T40" fmla="*/ 595 w 838"/>
                    <a:gd name="T41" fmla="*/ 329 h 613"/>
                    <a:gd name="T42" fmla="*/ 643 w 838"/>
                    <a:gd name="T43" fmla="*/ 333 h 613"/>
                    <a:gd name="T44" fmla="*/ 651 w 838"/>
                    <a:gd name="T45" fmla="*/ 209 h 613"/>
                    <a:gd name="T46" fmla="*/ 651 w 838"/>
                    <a:gd name="T47" fmla="*/ 153 h 613"/>
                    <a:gd name="T48" fmla="*/ 603 w 838"/>
                    <a:gd name="T49" fmla="*/ 113 h 613"/>
                    <a:gd name="T50" fmla="*/ 579 w 838"/>
                    <a:gd name="T51" fmla="*/ 81 h 613"/>
                    <a:gd name="T52" fmla="*/ 591 w 838"/>
                    <a:gd name="T53" fmla="*/ 53 h 613"/>
                    <a:gd name="T54" fmla="*/ 647 w 838"/>
                    <a:gd name="T55" fmla="*/ 37 h 613"/>
                    <a:gd name="T56" fmla="*/ 671 w 838"/>
                    <a:gd name="T57" fmla="*/ 57 h 613"/>
                    <a:gd name="T58" fmla="*/ 691 w 838"/>
                    <a:gd name="T59" fmla="*/ 81 h 613"/>
                    <a:gd name="T60" fmla="*/ 683 w 838"/>
                    <a:gd name="T61" fmla="*/ 49 h 613"/>
                    <a:gd name="T62" fmla="*/ 687 w 838"/>
                    <a:gd name="T63" fmla="*/ 25 h 613"/>
                    <a:gd name="T64" fmla="*/ 739 w 838"/>
                    <a:gd name="T65" fmla="*/ 13 h 613"/>
                    <a:gd name="T66" fmla="*/ 787 w 838"/>
                    <a:gd name="T67" fmla="*/ 1 h 613"/>
                    <a:gd name="T68" fmla="*/ 831 w 838"/>
                    <a:gd name="T69" fmla="*/ 17 h 613"/>
                    <a:gd name="T70" fmla="*/ 831 w 838"/>
                    <a:gd name="T71" fmla="*/ 81 h 613"/>
                    <a:gd name="T72" fmla="*/ 815 w 838"/>
                    <a:gd name="T73" fmla="*/ 157 h 613"/>
                    <a:gd name="T74" fmla="*/ 783 w 838"/>
                    <a:gd name="T75" fmla="*/ 257 h 613"/>
                    <a:gd name="T76" fmla="*/ 755 w 838"/>
                    <a:gd name="T77" fmla="*/ 349 h 613"/>
                    <a:gd name="T78" fmla="*/ 683 w 838"/>
                    <a:gd name="T79" fmla="*/ 429 h 613"/>
                    <a:gd name="T80" fmla="*/ 607 w 838"/>
                    <a:gd name="T81" fmla="*/ 481 h 613"/>
                    <a:gd name="T82" fmla="*/ 475 w 838"/>
                    <a:gd name="T83" fmla="*/ 485 h 613"/>
                    <a:gd name="T84" fmla="*/ 327 w 838"/>
                    <a:gd name="T85" fmla="*/ 453 h 613"/>
                    <a:gd name="T86" fmla="*/ 223 w 838"/>
                    <a:gd name="T87" fmla="*/ 429 h 613"/>
                    <a:gd name="T88" fmla="*/ 155 w 838"/>
                    <a:gd name="T89" fmla="*/ 417 h 613"/>
                    <a:gd name="T90" fmla="*/ 103 w 838"/>
                    <a:gd name="T91" fmla="*/ 497 h 613"/>
                    <a:gd name="T92" fmla="*/ 51 w 838"/>
                    <a:gd name="T93" fmla="*/ 577 h 613"/>
                    <a:gd name="T94" fmla="*/ 19 w 838"/>
                    <a:gd name="T95" fmla="*/ 609 h 61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838" h="613">
                      <a:moveTo>
                        <a:pt x="19" y="609"/>
                      </a:moveTo>
                      <a:cubicBezTo>
                        <a:pt x="11" y="605"/>
                        <a:pt x="0" y="566"/>
                        <a:pt x="3" y="553"/>
                      </a:cubicBezTo>
                      <a:cubicBezTo>
                        <a:pt x="6" y="540"/>
                        <a:pt x="32" y="540"/>
                        <a:pt x="35" y="529"/>
                      </a:cubicBezTo>
                      <a:cubicBezTo>
                        <a:pt x="38" y="518"/>
                        <a:pt x="22" y="500"/>
                        <a:pt x="23" y="489"/>
                      </a:cubicBezTo>
                      <a:cubicBezTo>
                        <a:pt x="24" y="478"/>
                        <a:pt x="38" y="473"/>
                        <a:pt x="43" y="465"/>
                      </a:cubicBezTo>
                      <a:cubicBezTo>
                        <a:pt x="48" y="457"/>
                        <a:pt x="54" y="450"/>
                        <a:pt x="55" y="441"/>
                      </a:cubicBezTo>
                      <a:cubicBezTo>
                        <a:pt x="56" y="432"/>
                        <a:pt x="45" y="420"/>
                        <a:pt x="51" y="409"/>
                      </a:cubicBezTo>
                      <a:cubicBezTo>
                        <a:pt x="57" y="398"/>
                        <a:pt x="77" y="385"/>
                        <a:pt x="91" y="377"/>
                      </a:cubicBezTo>
                      <a:cubicBezTo>
                        <a:pt x="105" y="369"/>
                        <a:pt x="119" y="370"/>
                        <a:pt x="135" y="361"/>
                      </a:cubicBezTo>
                      <a:cubicBezTo>
                        <a:pt x="151" y="352"/>
                        <a:pt x="170" y="329"/>
                        <a:pt x="187" y="321"/>
                      </a:cubicBezTo>
                      <a:cubicBezTo>
                        <a:pt x="204" y="313"/>
                        <a:pt x="224" y="312"/>
                        <a:pt x="235" y="313"/>
                      </a:cubicBezTo>
                      <a:cubicBezTo>
                        <a:pt x="246" y="314"/>
                        <a:pt x="246" y="329"/>
                        <a:pt x="255" y="329"/>
                      </a:cubicBezTo>
                      <a:cubicBezTo>
                        <a:pt x="264" y="329"/>
                        <a:pt x="274" y="308"/>
                        <a:pt x="287" y="313"/>
                      </a:cubicBezTo>
                      <a:cubicBezTo>
                        <a:pt x="300" y="318"/>
                        <a:pt x="317" y="356"/>
                        <a:pt x="331" y="361"/>
                      </a:cubicBezTo>
                      <a:cubicBezTo>
                        <a:pt x="345" y="366"/>
                        <a:pt x="360" y="346"/>
                        <a:pt x="371" y="341"/>
                      </a:cubicBezTo>
                      <a:cubicBezTo>
                        <a:pt x="382" y="336"/>
                        <a:pt x="386" y="332"/>
                        <a:pt x="399" y="333"/>
                      </a:cubicBezTo>
                      <a:cubicBezTo>
                        <a:pt x="412" y="334"/>
                        <a:pt x="438" y="335"/>
                        <a:pt x="451" y="345"/>
                      </a:cubicBezTo>
                      <a:cubicBezTo>
                        <a:pt x="464" y="355"/>
                        <a:pt x="463" y="388"/>
                        <a:pt x="475" y="393"/>
                      </a:cubicBezTo>
                      <a:cubicBezTo>
                        <a:pt x="487" y="398"/>
                        <a:pt x="507" y="379"/>
                        <a:pt x="523" y="373"/>
                      </a:cubicBezTo>
                      <a:cubicBezTo>
                        <a:pt x="539" y="367"/>
                        <a:pt x="559" y="364"/>
                        <a:pt x="571" y="357"/>
                      </a:cubicBezTo>
                      <a:cubicBezTo>
                        <a:pt x="583" y="350"/>
                        <a:pt x="583" y="333"/>
                        <a:pt x="595" y="329"/>
                      </a:cubicBezTo>
                      <a:cubicBezTo>
                        <a:pt x="607" y="325"/>
                        <a:pt x="634" y="353"/>
                        <a:pt x="643" y="333"/>
                      </a:cubicBezTo>
                      <a:cubicBezTo>
                        <a:pt x="652" y="313"/>
                        <a:pt x="650" y="239"/>
                        <a:pt x="651" y="209"/>
                      </a:cubicBezTo>
                      <a:cubicBezTo>
                        <a:pt x="652" y="179"/>
                        <a:pt x="659" y="169"/>
                        <a:pt x="651" y="153"/>
                      </a:cubicBezTo>
                      <a:cubicBezTo>
                        <a:pt x="643" y="137"/>
                        <a:pt x="615" y="125"/>
                        <a:pt x="603" y="113"/>
                      </a:cubicBezTo>
                      <a:cubicBezTo>
                        <a:pt x="591" y="101"/>
                        <a:pt x="581" y="91"/>
                        <a:pt x="579" y="81"/>
                      </a:cubicBezTo>
                      <a:cubicBezTo>
                        <a:pt x="577" y="71"/>
                        <a:pt x="580" y="60"/>
                        <a:pt x="591" y="53"/>
                      </a:cubicBezTo>
                      <a:cubicBezTo>
                        <a:pt x="602" y="46"/>
                        <a:pt x="634" y="36"/>
                        <a:pt x="647" y="37"/>
                      </a:cubicBezTo>
                      <a:cubicBezTo>
                        <a:pt x="660" y="38"/>
                        <a:pt x="664" y="50"/>
                        <a:pt x="671" y="57"/>
                      </a:cubicBezTo>
                      <a:cubicBezTo>
                        <a:pt x="678" y="64"/>
                        <a:pt x="689" y="82"/>
                        <a:pt x="691" y="81"/>
                      </a:cubicBezTo>
                      <a:cubicBezTo>
                        <a:pt x="693" y="80"/>
                        <a:pt x="684" y="58"/>
                        <a:pt x="683" y="49"/>
                      </a:cubicBezTo>
                      <a:cubicBezTo>
                        <a:pt x="682" y="40"/>
                        <a:pt x="678" y="31"/>
                        <a:pt x="687" y="25"/>
                      </a:cubicBezTo>
                      <a:cubicBezTo>
                        <a:pt x="696" y="19"/>
                        <a:pt x="722" y="17"/>
                        <a:pt x="739" y="13"/>
                      </a:cubicBezTo>
                      <a:cubicBezTo>
                        <a:pt x="756" y="9"/>
                        <a:pt x="772" y="0"/>
                        <a:pt x="787" y="1"/>
                      </a:cubicBezTo>
                      <a:cubicBezTo>
                        <a:pt x="802" y="2"/>
                        <a:pt x="824" y="4"/>
                        <a:pt x="831" y="17"/>
                      </a:cubicBezTo>
                      <a:cubicBezTo>
                        <a:pt x="838" y="30"/>
                        <a:pt x="834" y="58"/>
                        <a:pt x="831" y="81"/>
                      </a:cubicBezTo>
                      <a:cubicBezTo>
                        <a:pt x="828" y="104"/>
                        <a:pt x="823" y="128"/>
                        <a:pt x="815" y="157"/>
                      </a:cubicBezTo>
                      <a:cubicBezTo>
                        <a:pt x="807" y="186"/>
                        <a:pt x="793" y="225"/>
                        <a:pt x="783" y="257"/>
                      </a:cubicBezTo>
                      <a:cubicBezTo>
                        <a:pt x="773" y="289"/>
                        <a:pt x="772" y="320"/>
                        <a:pt x="755" y="349"/>
                      </a:cubicBezTo>
                      <a:cubicBezTo>
                        <a:pt x="738" y="378"/>
                        <a:pt x="708" y="407"/>
                        <a:pt x="683" y="429"/>
                      </a:cubicBezTo>
                      <a:cubicBezTo>
                        <a:pt x="658" y="451"/>
                        <a:pt x="642" y="472"/>
                        <a:pt x="607" y="481"/>
                      </a:cubicBezTo>
                      <a:cubicBezTo>
                        <a:pt x="572" y="490"/>
                        <a:pt x="522" y="490"/>
                        <a:pt x="475" y="485"/>
                      </a:cubicBezTo>
                      <a:cubicBezTo>
                        <a:pt x="428" y="480"/>
                        <a:pt x="369" y="462"/>
                        <a:pt x="327" y="453"/>
                      </a:cubicBezTo>
                      <a:cubicBezTo>
                        <a:pt x="285" y="444"/>
                        <a:pt x="252" y="435"/>
                        <a:pt x="223" y="429"/>
                      </a:cubicBezTo>
                      <a:cubicBezTo>
                        <a:pt x="194" y="423"/>
                        <a:pt x="175" y="406"/>
                        <a:pt x="155" y="417"/>
                      </a:cubicBezTo>
                      <a:cubicBezTo>
                        <a:pt x="135" y="428"/>
                        <a:pt x="120" y="470"/>
                        <a:pt x="103" y="497"/>
                      </a:cubicBezTo>
                      <a:cubicBezTo>
                        <a:pt x="86" y="524"/>
                        <a:pt x="65" y="559"/>
                        <a:pt x="51" y="577"/>
                      </a:cubicBezTo>
                      <a:cubicBezTo>
                        <a:pt x="37" y="595"/>
                        <a:pt x="27" y="613"/>
                        <a:pt x="19" y="609"/>
                      </a:cubicBezTo>
                      <a:close/>
                    </a:path>
                  </a:pathLst>
                </a:custGeom>
                <a:gradFill rotWithShape="0">
                  <a:gsLst>
                    <a:gs pos="0">
                      <a:srgbClr val="FFFFFF"/>
                    </a:gs>
                    <a:gs pos="100000">
                      <a:srgbClr val="FC7CB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74" name="Freeform 74"/>
                <p:cNvSpPr>
                  <a:spLocks/>
                </p:cNvSpPr>
                <p:nvPr/>
              </p:nvSpPr>
              <p:spPr bwMode="auto">
                <a:xfrm>
                  <a:off x="2686" y="1218"/>
                  <a:ext cx="755" cy="743"/>
                </a:xfrm>
                <a:custGeom>
                  <a:avLst/>
                  <a:gdLst>
                    <a:gd name="T0" fmla="*/ 14 w 755"/>
                    <a:gd name="T1" fmla="*/ 30 h 743"/>
                    <a:gd name="T2" fmla="*/ 42 w 755"/>
                    <a:gd name="T3" fmla="*/ 2 h 743"/>
                    <a:gd name="T4" fmla="*/ 90 w 755"/>
                    <a:gd name="T5" fmla="*/ 42 h 743"/>
                    <a:gd name="T6" fmla="*/ 150 w 755"/>
                    <a:gd name="T7" fmla="*/ 114 h 743"/>
                    <a:gd name="T8" fmla="*/ 218 w 755"/>
                    <a:gd name="T9" fmla="*/ 162 h 743"/>
                    <a:gd name="T10" fmla="*/ 302 w 755"/>
                    <a:gd name="T11" fmla="*/ 206 h 743"/>
                    <a:gd name="T12" fmla="*/ 382 w 755"/>
                    <a:gd name="T13" fmla="*/ 254 h 743"/>
                    <a:gd name="T14" fmla="*/ 490 w 755"/>
                    <a:gd name="T15" fmla="*/ 302 h 743"/>
                    <a:gd name="T16" fmla="*/ 602 w 755"/>
                    <a:gd name="T17" fmla="*/ 370 h 743"/>
                    <a:gd name="T18" fmla="*/ 658 w 755"/>
                    <a:gd name="T19" fmla="*/ 410 h 743"/>
                    <a:gd name="T20" fmla="*/ 710 w 755"/>
                    <a:gd name="T21" fmla="*/ 498 h 743"/>
                    <a:gd name="T22" fmla="*/ 750 w 755"/>
                    <a:gd name="T23" fmla="*/ 614 h 743"/>
                    <a:gd name="T24" fmla="*/ 678 w 755"/>
                    <a:gd name="T25" fmla="*/ 682 h 743"/>
                    <a:gd name="T26" fmla="*/ 630 w 755"/>
                    <a:gd name="T27" fmla="*/ 742 h 743"/>
                    <a:gd name="T28" fmla="*/ 622 w 755"/>
                    <a:gd name="T29" fmla="*/ 678 h 743"/>
                    <a:gd name="T30" fmla="*/ 578 w 755"/>
                    <a:gd name="T31" fmla="*/ 666 h 743"/>
                    <a:gd name="T32" fmla="*/ 538 w 755"/>
                    <a:gd name="T33" fmla="*/ 610 h 743"/>
                    <a:gd name="T34" fmla="*/ 570 w 755"/>
                    <a:gd name="T35" fmla="*/ 546 h 743"/>
                    <a:gd name="T36" fmla="*/ 526 w 755"/>
                    <a:gd name="T37" fmla="*/ 530 h 743"/>
                    <a:gd name="T38" fmla="*/ 550 w 755"/>
                    <a:gd name="T39" fmla="*/ 470 h 743"/>
                    <a:gd name="T40" fmla="*/ 526 w 755"/>
                    <a:gd name="T41" fmla="*/ 434 h 743"/>
                    <a:gd name="T42" fmla="*/ 454 w 755"/>
                    <a:gd name="T43" fmla="*/ 454 h 743"/>
                    <a:gd name="T44" fmla="*/ 442 w 755"/>
                    <a:gd name="T45" fmla="*/ 426 h 743"/>
                    <a:gd name="T46" fmla="*/ 450 w 755"/>
                    <a:gd name="T47" fmla="*/ 382 h 743"/>
                    <a:gd name="T48" fmla="*/ 406 w 755"/>
                    <a:gd name="T49" fmla="*/ 390 h 743"/>
                    <a:gd name="T50" fmla="*/ 386 w 755"/>
                    <a:gd name="T51" fmla="*/ 354 h 743"/>
                    <a:gd name="T52" fmla="*/ 366 w 755"/>
                    <a:gd name="T53" fmla="*/ 334 h 743"/>
                    <a:gd name="T54" fmla="*/ 330 w 755"/>
                    <a:gd name="T55" fmla="*/ 338 h 743"/>
                    <a:gd name="T56" fmla="*/ 322 w 755"/>
                    <a:gd name="T57" fmla="*/ 306 h 743"/>
                    <a:gd name="T58" fmla="*/ 270 w 755"/>
                    <a:gd name="T59" fmla="*/ 302 h 743"/>
                    <a:gd name="T60" fmla="*/ 270 w 755"/>
                    <a:gd name="T61" fmla="*/ 270 h 743"/>
                    <a:gd name="T62" fmla="*/ 234 w 755"/>
                    <a:gd name="T63" fmla="*/ 266 h 743"/>
                    <a:gd name="T64" fmla="*/ 238 w 755"/>
                    <a:gd name="T65" fmla="*/ 210 h 743"/>
                    <a:gd name="T66" fmla="*/ 202 w 755"/>
                    <a:gd name="T67" fmla="*/ 210 h 743"/>
                    <a:gd name="T68" fmla="*/ 182 w 755"/>
                    <a:gd name="T69" fmla="*/ 178 h 743"/>
                    <a:gd name="T70" fmla="*/ 122 w 755"/>
                    <a:gd name="T71" fmla="*/ 126 h 743"/>
                    <a:gd name="T72" fmla="*/ 78 w 755"/>
                    <a:gd name="T73" fmla="*/ 90 h 743"/>
                    <a:gd name="T74" fmla="*/ 10 w 755"/>
                    <a:gd name="T75" fmla="*/ 66 h 743"/>
                    <a:gd name="T76" fmla="*/ 14 w 755"/>
                    <a:gd name="T77" fmla="*/ 30 h 74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755" h="743">
                      <a:moveTo>
                        <a:pt x="14" y="30"/>
                      </a:moveTo>
                      <a:cubicBezTo>
                        <a:pt x="19" y="19"/>
                        <a:pt x="29" y="0"/>
                        <a:pt x="42" y="2"/>
                      </a:cubicBezTo>
                      <a:cubicBezTo>
                        <a:pt x="55" y="4"/>
                        <a:pt x="72" y="23"/>
                        <a:pt x="90" y="42"/>
                      </a:cubicBezTo>
                      <a:cubicBezTo>
                        <a:pt x="108" y="61"/>
                        <a:pt x="129" y="94"/>
                        <a:pt x="150" y="114"/>
                      </a:cubicBezTo>
                      <a:cubicBezTo>
                        <a:pt x="171" y="134"/>
                        <a:pt x="193" y="147"/>
                        <a:pt x="218" y="162"/>
                      </a:cubicBezTo>
                      <a:cubicBezTo>
                        <a:pt x="243" y="177"/>
                        <a:pt x="275" y="191"/>
                        <a:pt x="302" y="206"/>
                      </a:cubicBezTo>
                      <a:cubicBezTo>
                        <a:pt x="329" y="221"/>
                        <a:pt x="351" y="238"/>
                        <a:pt x="382" y="254"/>
                      </a:cubicBezTo>
                      <a:cubicBezTo>
                        <a:pt x="413" y="270"/>
                        <a:pt x="453" y="283"/>
                        <a:pt x="490" y="302"/>
                      </a:cubicBezTo>
                      <a:cubicBezTo>
                        <a:pt x="527" y="321"/>
                        <a:pt x="574" y="352"/>
                        <a:pt x="602" y="370"/>
                      </a:cubicBezTo>
                      <a:cubicBezTo>
                        <a:pt x="630" y="388"/>
                        <a:pt x="640" y="389"/>
                        <a:pt x="658" y="410"/>
                      </a:cubicBezTo>
                      <a:cubicBezTo>
                        <a:pt x="676" y="431"/>
                        <a:pt x="695" y="464"/>
                        <a:pt x="710" y="498"/>
                      </a:cubicBezTo>
                      <a:cubicBezTo>
                        <a:pt x="725" y="532"/>
                        <a:pt x="755" y="583"/>
                        <a:pt x="750" y="614"/>
                      </a:cubicBezTo>
                      <a:cubicBezTo>
                        <a:pt x="745" y="645"/>
                        <a:pt x="698" y="661"/>
                        <a:pt x="678" y="682"/>
                      </a:cubicBezTo>
                      <a:cubicBezTo>
                        <a:pt x="658" y="703"/>
                        <a:pt x="639" y="743"/>
                        <a:pt x="630" y="742"/>
                      </a:cubicBezTo>
                      <a:cubicBezTo>
                        <a:pt x="621" y="741"/>
                        <a:pt x="631" y="691"/>
                        <a:pt x="622" y="678"/>
                      </a:cubicBezTo>
                      <a:cubicBezTo>
                        <a:pt x="613" y="665"/>
                        <a:pt x="592" y="677"/>
                        <a:pt x="578" y="666"/>
                      </a:cubicBezTo>
                      <a:cubicBezTo>
                        <a:pt x="564" y="655"/>
                        <a:pt x="539" y="630"/>
                        <a:pt x="538" y="610"/>
                      </a:cubicBezTo>
                      <a:cubicBezTo>
                        <a:pt x="537" y="590"/>
                        <a:pt x="572" y="559"/>
                        <a:pt x="570" y="546"/>
                      </a:cubicBezTo>
                      <a:cubicBezTo>
                        <a:pt x="568" y="533"/>
                        <a:pt x="529" y="543"/>
                        <a:pt x="526" y="530"/>
                      </a:cubicBezTo>
                      <a:cubicBezTo>
                        <a:pt x="523" y="517"/>
                        <a:pt x="550" y="486"/>
                        <a:pt x="550" y="470"/>
                      </a:cubicBezTo>
                      <a:cubicBezTo>
                        <a:pt x="550" y="454"/>
                        <a:pt x="542" y="437"/>
                        <a:pt x="526" y="434"/>
                      </a:cubicBezTo>
                      <a:cubicBezTo>
                        <a:pt x="510" y="431"/>
                        <a:pt x="468" y="455"/>
                        <a:pt x="454" y="454"/>
                      </a:cubicBezTo>
                      <a:cubicBezTo>
                        <a:pt x="440" y="453"/>
                        <a:pt x="443" y="438"/>
                        <a:pt x="442" y="426"/>
                      </a:cubicBezTo>
                      <a:cubicBezTo>
                        <a:pt x="441" y="414"/>
                        <a:pt x="456" y="388"/>
                        <a:pt x="450" y="382"/>
                      </a:cubicBezTo>
                      <a:cubicBezTo>
                        <a:pt x="444" y="376"/>
                        <a:pt x="417" y="395"/>
                        <a:pt x="406" y="390"/>
                      </a:cubicBezTo>
                      <a:cubicBezTo>
                        <a:pt x="395" y="385"/>
                        <a:pt x="393" y="363"/>
                        <a:pt x="386" y="354"/>
                      </a:cubicBezTo>
                      <a:cubicBezTo>
                        <a:pt x="379" y="345"/>
                        <a:pt x="375" y="337"/>
                        <a:pt x="366" y="334"/>
                      </a:cubicBezTo>
                      <a:cubicBezTo>
                        <a:pt x="357" y="331"/>
                        <a:pt x="337" y="343"/>
                        <a:pt x="330" y="338"/>
                      </a:cubicBezTo>
                      <a:cubicBezTo>
                        <a:pt x="323" y="333"/>
                        <a:pt x="332" y="312"/>
                        <a:pt x="322" y="306"/>
                      </a:cubicBezTo>
                      <a:cubicBezTo>
                        <a:pt x="312" y="300"/>
                        <a:pt x="279" y="308"/>
                        <a:pt x="270" y="302"/>
                      </a:cubicBezTo>
                      <a:cubicBezTo>
                        <a:pt x="261" y="296"/>
                        <a:pt x="276" y="276"/>
                        <a:pt x="270" y="270"/>
                      </a:cubicBezTo>
                      <a:cubicBezTo>
                        <a:pt x="264" y="264"/>
                        <a:pt x="239" y="276"/>
                        <a:pt x="234" y="266"/>
                      </a:cubicBezTo>
                      <a:cubicBezTo>
                        <a:pt x="229" y="256"/>
                        <a:pt x="243" y="219"/>
                        <a:pt x="238" y="210"/>
                      </a:cubicBezTo>
                      <a:cubicBezTo>
                        <a:pt x="233" y="201"/>
                        <a:pt x="211" y="215"/>
                        <a:pt x="202" y="210"/>
                      </a:cubicBezTo>
                      <a:cubicBezTo>
                        <a:pt x="193" y="205"/>
                        <a:pt x="195" y="192"/>
                        <a:pt x="182" y="178"/>
                      </a:cubicBezTo>
                      <a:cubicBezTo>
                        <a:pt x="169" y="164"/>
                        <a:pt x="139" y="141"/>
                        <a:pt x="122" y="126"/>
                      </a:cubicBezTo>
                      <a:cubicBezTo>
                        <a:pt x="105" y="111"/>
                        <a:pt x="97" y="100"/>
                        <a:pt x="78" y="90"/>
                      </a:cubicBezTo>
                      <a:cubicBezTo>
                        <a:pt x="59" y="80"/>
                        <a:pt x="20" y="77"/>
                        <a:pt x="10" y="66"/>
                      </a:cubicBezTo>
                      <a:cubicBezTo>
                        <a:pt x="0" y="55"/>
                        <a:pt x="9" y="41"/>
                        <a:pt x="14" y="30"/>
                      </a:cubicBezTo>
                      <a:close/>
                    </a:path>
                  </a:pathLst>
                </a:custGeom>
                <a:gradFill rotWithShape="0">
                  <a:gsLst>
                    <a:gs pos="0">
                      <a:srgbClr val="FC62A0"/>
                    </a:gs>
                    <a:gs pos="100000">
                      <a:srgbClr val="FDB1D0"/>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75" name="Freeform 75"/>
                <p:cNvSpPr>
                  <a:spLocks/>
                </p:cNvSpPr>
                <p:nvPr/>
              </p:nvSpPr>
              <p:spPr bwMode="auto">
                <a:xfrm>
                  <a:off x="2088" y="1015"/>
                  <a:ext cx="849" cy="274"/>
                </a:xfrm>
                <a:custGeom>
                  <a:avLst/>
                  <a:gdLst>
                    <a:gd name="T0" fmla="*/ 12 w 849"/>
                    <a:gd name="T1" fmla="*/ 45 h 274"/>
                    <a:gd name="T2" fmla="*/ 120 w 849"/>
                    <a:gd name="T3" fmla="*/ 37 h 274"/>
                    <a:gd name="T4" fmla="*/ 204 w 849"/>
                    <a:gd name="T5" fmla="*/ 21 h 274"/>
                    <a:gd name="T6" fmla="*/ 304 w 849"/>
                    <a:gd name="T7" fmla="*/ 1 h 274"/>
                    <a:gd name="T8" fmla="*/ 380 w 849"/>
                    <a:gd name="T9" fmla="*/ 29 h 274"/>
                    <a:gd name="T10" fmla="*/ 456 w 849"/>
                    <a:gd name="T11" fmla="*/ 49 h 274"/>
                    <a:gd name="T12" fmla="*/ 540 w 849"/>
                    <a:gd name="T13" fmla="*/ 41 h 274"/>
                    <a:gd name="T14" fmla="*/ 592 w 849"/>
                    <a:gd name="T15" fmla="*/ 93 h 274"/>
                    <a:gd name="T16" fmla="*/ 696 w 849"/>
                    <a:gd name="T17" fmla="*/ 129 h 274"/>
                    <a:gd name="T18" fmla="*/ 784 w 849"/>
                    <a:gd name="T19" fmla="*/ 129 h 274"/>
                    <a:gd name="T20" fmla="*/ 844 w 849"/>
                    <a:gd name="T21" fmla="*/ 149 h 274"/>
                    <a:gd name="T22" fmla="*/ 816 w 849"/>
                    <a:gd name="T23" fmla="*/ 181 h 274"/>
                    <a:gd name="T24" fmla="*/ 788 w 849"/>
                    <a:gd name="T25" fmla="*/ 173 h 274"/>
                    <a:gd name="T26" fmla="*/ 752 w 849"/>
                    <a:gd name="T27" fmla="*/ 189 h 274"/>
                    <a:gd name="T28" fmla="*/ 724 w 849"/>
                    <a:gd name="T29" fmla="*/ 213 h 274"/>
                    <a:gd name="T30" fmla="*/ 676 w 849"/>
                    <a:gd name="T31" fmla="*/ 229 h 274"/>
                    <a:gd name="T32" fmla="*/ 632 w 849"/>
                    <a:gd name="T33" fmla="*/ 213 h 274"/>
                    <a:gd name="T34" fmla="*/ 604 w 849"/>
                    <a:gd name="T35" fmla="*/ 257 h 274"/>
                    <a:gd name="T36" fmla="*/ 576 w 849"/>
                    <a:gd name="T37" fmla="*/ 237 h 274"/>
                    <a:gd name="T38" fmla="*/ 536 w 849"/>
                    <a:gd name="T39" fmla="*/ 273 h 274"/>
                    <a:gd name="T40" fmla="*/ 520 w 849"/>
                    <a:gd name="T41" fmla="*/ 233 h 274"/>
                    <a:gd name="T42" fmla="*/ 488 w 849"/>
                    <a:gd name="T43" fmla="*/ 249 h 274"/>
                    <a:gd name="T44" fmla="*/ 460 w 849"/>
                    <a:gd name="T45" fmla="*/ 185 h 274"/>
                    <a:gd name="T46" fmla="*/ 428 w 849"/>
                    <a:gd name="T47" fmla="*/ 197 h 274"/>
                    <a:gd name="T48" fmla="*/ 420 w 849"/>
                    <a:gd name="T49" fmla="*/ 165 h 274"/>
                    <a:gd name="T50" fmla="*/ 380 w 849"/>
                    <a:gd name="T51" fmla="*/ 213 h 274"/>
                    <a:gd name="T52" fmla="*/ 372 w 849"/>
                    <a:gd name="T53" fmla="*/ 149 h 274"/>
                    <a:gd name="T54" fmla="*/ 308 w 849"/>
                    <a:gd name="T55" fmla="*/ 177 h 274"/>
                    <a:gd name="T56" fmla="*/ 292 w 849"/>
                    <a:gd name="T57" fmla="*/ 157 h 274"/>
                    <a:gd name="T58" fmla="*/ 268 w 849"/>
                    <a:gd name="T59" fmla="*/ 169 h 274"/>
                    <a:gd name="T60" fmla="*/ 268 w 849"/>
                    <a:gd name="T61" fmla="*/ 105 h 274"/>
                    <a:gd name="T62" fmla="*/ 204 w 849"/>
                    <a:gd name="T63" fmla="*/ 153 h 274"/>
                    <a:gd name="T64" fmla="*/ 180 w 849"/>
                    <a:gd name="T65" fmla="*/ 109 h 274"/>
                    <a:gd name="T66" fmla="*/ 144 w 849"/>
                    <a:gd name="T67" fmla="*/ 125 h 274"/>
                    <a:gd name="T68" fmla="*/ 132 w 849"/>
                    <a:gd name="T69" fmla="*/ 57 h 274"/>
                    <a:gd name="T70" fmla="*/ 76 w 849"/>
                    <a:gd name="T71" fmla="*/ 101 h 274"/>
                    <a:gd name="T72" fmla="*/ 48 w 849"/>
                    <a:gd name="T73" fmla="*/ 57 h 274"/>
                    <a:gd name="T74" fmla="*/ 12 w 849"/>
                    <a:gd name="T75" fmla="*/ 45 h 27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849" h="274">
                      <a:moveTo>
                        <a:pt x="12" y="45"/>
                      </a:moveTo>
                      <a:cubicBezTo>
                        <a:pt x="24" y="42"/>
                        <a:pt x="88" y="41"/>
                        <a:pt x="120" y="37"/>
                      </a:cubicBezTo>
                      <a:cubicBezTo>
                        <a:pt x="152" y="33"/>
                        <a:pt x="173" y="27"/>
                        <a:pt x="204" y="21"/>
                      </a:cubicBezTo>
                      <a:cubicBezTo>
                        <a:pt x="235" y="15"/>
                        <a:pt x="275" y="0"/>
                        <a:pt x="304" y="1"/>
                      </a:cubicBezTo>
                      <a:cubicBezTo>
                        <a:pt x="333" y="2"/>
                        <a:pt x="355" y="21"/>
                        <a:pt x="380" y="29"/>
                      </a:cubicBezTo>
                      <a:cubicBezTo>
                        <a:pt x="405" y="37"/>
                        <a:pt x="429" y="47"/>
                        <a:pt x="456" y="49"/>
                      </a:cubicBezTo>
                      <a:cubicBezTo>
                        <a:pt x="483" y="51"/>
                        <a:pt x="517" y="34"/>
                        <a:pt x="540" y="41"/>
                      </a:cubicBezTo>
                      <a:cubicBezTo>
                        <a:pt x="563" y="48"/>
                        <a:pt x="566" y="78"/>
                        <a:pt x="592" y="93"/>
                      </a:cubicBezTo>
                      <a:cubicBezTo>
                        <a:pt x="618" y="108"/>
                        <a:pt x="664" y="123"/>
                        <a:pt x="696" y="129"/>
                      </a:cubicBezTo>
                      <a:cubicBezTo>
                        <a:pt x="728" y="135"/>
                        <a:pt x="759" y="126"/>
                        <a:pt x="784" y="129"/>
                      </a:cubicBezTo>
                      <a:cubicBezTo>
                        <a:pt x="809" y="132"/>
                        <a:pt x="839" y="140"/>
                        <a:pt x="844" y="149"/>
                      </a:cubicBezTo>
                      <a:cubicBezTo>
                        <a:pt x="849" y="158"/>
                        <a:pt x="825" y="177"/>
                        <a:pt x="816" y="181"/>
                      </a:cubicBezTo>
                      <a:cubicBezTo>
                        <a:pt x="807" y="185"/>
                        <a:pt x="799" y="172"/>
                        <a:pt x="788" y="173"/>
                      </a:cubicBezTo>
                      <a:cubicBezTo>
                        <a:pt x="777" y="174"/>
                        <a:pt x="763" y="182"/>
                        <a:pt x="752" y="189"/>
                      </a:cubicBezTo>
                      <a:cubicBezTo>
                        <a:pt x="741" y="196"/>
                        <a:pt x="737" y="206"/>
                        <a:pt x="724" y="213"/>
                      </a:cubicBezTo>
                      <a:cubicBezTo>
                        <a:pt x="711" y="220"/>
                        <a:pt x="691" y="229"/>
                        <a:pt x="676" y="229"/>
                      </a:cubicBezTo>
                      <a:cubicBezTo>
                        <a:pt x="661" y="229"/>
                        <a:pt x="644" y="208"/>
                        <a:pt x="632" y="213"/>
                      </a:cubicBezTo>
                      <a:cubicBezTo>
                        <a:pt x="620" y="218"/>
                        <a:pt x="613" y="253"/>
                        <a:pt x="604" y="257"/>
                      </a:cubicBezTo>
                      <a:cubicBezTo>
                        <a:pt x="595" y="261"/>
                        <a:pt x="587" y="234"/>
                        <a:pt x="576" y="237"/>
                      </a:cubicBezTo>
                      <a:cubicBezTo>
                        <a:pt x="565" y="240"/>
                        <a:pt x="545" y="274"/>
                        <a:pt x="536" y="273"/>
                      </a:cubicBezTo>
                      <a:cubicBezTo>
                        <a:pt x="527" y="272"/>
                        <a:pt x="528" y="237"/>
                        <a:pt x="520" y="233"/>
                      </a:cubicBezTo>
                      <a:cubicBezTo>
                        <a:pt x="512" y="229"/>
                        <a:pt x="498" y="257"/>
                        <a:pt x="488" y="249"/>
                      </a:cubicBezTo>
                      <a:cubicBezTo>
                        <a:pt x="478" y="241"/>
                        <a:pt x="470" y="194"/>
                        <a:pt x="460" y="185"/>
                      </a:cubicBezTo>
                      <a:cubicBezTo>
                        <a:pt x="450" y="176"/>
                        <a:pt x="435" y="200"/>
                        <a:pt x="428" y="197"/>
                      </a:cubicBezTo>
                      <a:cubicBezTo>
                        <a:pt x="421" y="194"/>
                        <a:pt x="428" y="162"/>
                        <a:pt x="420" y="165"/>
                      </a:cubicBezTo>
                      <a:cubicBezTo>
                        <a:pt x="412" y="168"/>
                        <a:pt x="388" y="216"/>
                        <a:pt x="380" y="213"/>
                      </a:cubicBezTo>
                      <a:cubicBezTo>
                        <a:pt x="372" y="210"/>
                        <a:pt x="384" y="155"/>
                        <a:pt x="372" y="149"/>
                      </a:cubicBezTo>
                      <a:cubicBezTo>
                        <a:pt x="360" y="143"/>
                        <a:pt x="321" y="176"/>
                        <a:pt x="308" y="177"/>
                      </a:cubicBezTo>
                      <a:cubicBezTo>
                        <a:pt x="295" y="178"/>
                        <a:pt x="299" y="158"/>
                        <a:pt x="292" y="157"/>
                      </a:cubicBezTo>
                      <a:cubicBezTo>
                        <a:pt x="285" y="156"/>
                        <a:pt x="272" y="178"/>
                        <a:pt x="268" y="169"/>
                      </a:cubicBezTo>
                      <a:cubicBezTo>
                        <a:pt x="264" y="160"/>
                        <a:pt x="279" y="108"/>
                        <a:pt x="268" y="105"/>
                      </a:cubicBezTo>
                      <a:cubicBezTo>
                        <a:pt x="257" y="102"/>
                        <a:pt x="219" y="152"/>
                        <a:pt x="204" y="153"/>
                      </a:cubicBezTo>
                      <a:cubicBezTo>
                        <a:pt x="189" y="154"/>
                        <a:pt x="190" y="114"/>
                        <a:pt x="180" y="109"/>
                      </a:cubicBezTo>
                      <a:cubicBezTo>
                        <a:pt x="170" y="104"/>
                        <a:pt x="152" y="134"/>
                        <a:pt x="144" y="125"/>
                      </a:cubicBezTo>
                      <a:cubicBezTo>
                        <a:pt x="136" y="116"/>
                        <a:pt x="143" y="61"/>
                        <a:pt x="132" y="57"/>
                      </a:cubicBezTo>
                      <a:cubicBezTo>
                        <a:pt x="121" y="53"/>
                        <a:pt x="90" y="101"/>
                        <a:pt x="76" y="101"/>
                      </a:cubicBezTo>
                      <a:cubicBezTo>
                        <a:pt x="62" y="101"/>
                        <a:pt x="59" y="65"/>
                        <a:pt x="48" y="57"/>
                      </a:cubicBezTo>
                      <a:cubicBezTo>
                        <a:pt x="37" y="49"/>
                        <a:pt x="0" y="48"/>
                        <a:pt x="12" y="45"/>
                      </a:cubicBezTo>
                      <a:close/>
                    </a:path>
                  </a:pathLst>
                </a:custGeom>
                <a:gradFill rotWithShape="0">
                  <a:gsLst>
                    <a:gs pos="0">
                      <a:srgbClr val="FC62A0"/>
                    </a:gs>
                    <a:gs pos="100000">
                      <a:srgbClr val="FDB1D0"/>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76" name="Freeform 76"/>
                <p:cNvSpPr>
                  <a:spLocks/>
                </p:cNvSpPr>
                <p:nvPr/>
              </p:nvSpPr>
              <p:spPr bwMode="auto">
                <a:xfrm>
                  <a:off x="1950" y="1766"/>
                  <a:ext cx="395" cy="219"/>
                </a:xfrm>
                <a:custGeom>
                  <a:avLst/>
                  <a:gdLst>
                    <a:gd name="T0" fmla="*/ 350 w 395"/>
                    <a:gd name="T1" fmla="*/ 2 h 219"/>
                    <a:gd name="T2" fmla="*/ 294 w 395"/>
                    <a:gd name="T3" fmla="*/ 54 h 219"/>
                    <a:gd name="T4" fmla="*/ 158 w 395"/>
                    <a:gd name="T5" fmla="*/ 98 h 219"/>
                    <a:gd name="T6" fmla="*/ 30 w 395"/>
                    <a:gd name="T7" fmla="*/ 130 h 219"/>
                    <a:gd name="T8" fmla="*/ 6 w 395"/>
                    <a:gd name="T9" fmla="*/ 186 h 219"/>
                    <a:gd name="T10" fmla="*/ 66 w 395"/>
                    <a:gd name="T11" fmla="*/ 218 h 219"/>
                    <a:gd name="T12" fmla="*/ 126 w 395"/>
                    <a:gd name="T13" fmla="*/ 190 h 219"/>
                    <a:gd name="T14" fmla="*/ 198 w 395"/>
                    <a:gd name="T15" fmla="*/ 198 h 219"/>
                    <a:gd name="T16" fmla="*/ 258 w 395"/>
                    <a:gd name="T17" fmla="*/ 166 h 219"/>
                    <a:gd name="T18" fmla="*/ 310 w 395"/>
                    <a:gd name="T19" fmla="*/ 174 h 219"/>
                    <a:gd name="T20" fmla="*/ 358 w 395"/>
                    <a:gd name="T21" fmla="*/ 194 h 219"/>
                    <a:gd name="T22" fmla="*/ 390 w 395"/>
                    <a:gd name="T23" fmla="*/ 150 h 219"/>
                    <a:gd name="T24" fmla="*/ 386 w 395"/>
                    <a:gd name="T25" fmla="*/ 66 h 219"/>
                    <a:gd name="T26" fmla="*/ 350 w 395"/>
                    <a:gd name="T27" fmla="*/ 2 h 2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95" h="219">
                      <a:moveTo>
                        <a:pt x="350" y="2"/>
                      </a:moveTo>
                      <a:cubicBezTo>
                        <a:pt x="335" y="0"/>
                        <a:pt x="326" y="38"/>
                        <a:pt x="294" y="54"/>
                      </a:cubicBezTo>
                      <a:cubicBezTo>
                        <a:pt x="262" y="70"/>
                        <a:pt x="202" y="85"/>
                        <a:pt x="158" y="98"/>
                      </a:cubicBezTo>
                      <a:cubicBezTo>
                        <a:pt x="114" y="111"/>
                        <a:pt x="55" y="115"/>
                        <a:pt x="30" y="130"/>
                      </a:cubicBezTo>
                      <a:cubicBezTo>
                        <a:pt x="5" y="145"/>
                        <a:pt x="0" y="171"/>
                        <a:pt x="6" y="186"/>
                      </a:cubicBezTo>
                      <a:cubicBezTo>
                        <a:pt x="12" y="201"/>
                        <a:pt x="46" y="217"/>
                        <a:pt x="66" y="218"/>
                      </a:cubicBezTo>
                      <a:cubicBezTo>
                        <a:pt x="86" y="219"/>
                        <a:pt x="104" y="193"/>
                        <a:pt x="126" y="190"/>
                      </a:cubicBezTo>
                      <a:cubicBezTo>
                        <a:pt x="148" y="187"/>
                        <a:pt x="176" y="202"/>
                        <a:pt x="198" y="198"/>
                      </a:cubicBezTo>
                      <a:cubicBezTo>
                        <a:pt x="220" y="194"/>
                        <a:pt x="239" y="170"/>
                        <a:pt x="258" y="166"/>
                      </a:cubicBezTo>
                      <a:cubicBezTo>
                        <a:pt x="277" y="162"/>
                        <a:pt x="293" y="169"/>
                        <a:pt x="310" y="174"/>
                      </a:cubicBezTo>
                      <a:cubicBezTo>
                        <a:pt x="327" y="179"/>
                        <a:pt x="345" y="198"/>
                        <a:pt x="358" y="194"/>
                      </a:cubicBezTo>
                      <a:cubicBezTo>
                        <a:pt x="371" y="190"/>
                        <a:pt x="385" y="171"/>
                        <a:pt x="390" y="150"/>
                      </a:cubicBezTo>
                      <a:cubicBezTo>
                        <a:pt x="395" y="129"/>
                        <a:pt x="393" y="89"/>
                        <a:pt x="386" y="66"/>
                      </a:cubicBezTo>
                      <a:cubicBezTo>
                        <a:pt x="379" y="43"/>
                        <a:pt x="365" y="4"/>
                        <a:pt x="350" y="2"/>
                      </a:cubicBezTo>
                      <a:close/>
                    </a:path>
                  </a:pathLst>
                </a:custGeom>
                <a:gradFill rotWithShape="0">
                  <a:gsLst>
                    <a:gs pos="0">
                      <a:srgbClr val="FB418C"/>
                    </a:gs>
                    <a:gs pos="100000">
                      <a:srgbClr val="FED6E6"/>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77" name="Freeform 77"/>
                <p:cNvSpPr>
                  <a:spLocks/>
                </p:cNvSpPr>
                <p:nvPr/>
              </p:nvSpPr>
              <p:spPr bwMode="auto">
                <a:xfrm>
                  <a:off x="2027" y="1972"/>
                  <a:ext cx="436" cy="125"/>
                </a:xfrm>
                <a:custGeom>
                  <a:avLst/>
                  <a:gdLst>
                    <a:gd name="T0" fmla="*/ 1 w 436"/>
                    <a:gd name="T1" fmla="*/ 68 h 125"/>
                    <a:gd name="T2" fmla="*/ 49 w 436"/>
                    <a:gd name="T3" fmla="*/ 44 h 125"/>
                    <a:gd name="T4" fmla="*/ 117 w 436"/>
                    <a:gd name="T5" fmla="*/ 48 h 125"/>
                    <a:gd name="T6" fmla="*/ 141 w 436"/>
                    <a:gd name="T7" fmla="*/ 84 h 125"/>
                    <a:gd name="T8" fmla="*/ 177 w 436"/>
                    <a:gd name="T9" fmla="*/ 76 h 125"/>
                    <a:gd name="T10" fmla="*/ 217 w 436"/>
                    <a:gd name="T11" fmla="*/ 116 h 125"/>
                    <a:gd name="T12" fmla="*/ 249 w 436"/>
                    <a:gd name="T13" fmla="*/ 92 h 125"/>
                    <a:gd name="T14" fmla="*/ 293 w 436"/>
                    <a:gd name="T15" fmla="*/ 96 h 125"/>
                    <a:gd name="T16" fmla="*/ 321 w 436"/>
                    <a:gd name="T17" fmla="*/ 120 h 125"/>
                    <a:gd name="T18" fmla="*/ 353 w 436"/>
                    <a:gd name="T19" fmla="*/ 112 h 125"/>
                    <a:gd name="T20" fmla="*/ 401 w 436"/>
                    <a:gd name="T21" fmla="*/ 120 h 125"/>
                    <a:gd name="T22" fmla="*/ 433 w 436"/>
                    <a:gd name="T23" fmla="*/ 80 h 125"/>
                    <a:gd name="T24" fmla="*/ 381 w 436"/>
                    <a:gd name="T25" fmla="*/ 92 h 125"/>
                    <a:gd name="T26" fmla="*/ 357 w 436"/>
                    <a:gd name="T27" fmla="*/ 52 h 125"/>
                    <a:gd name="T28" fmla="*/ 305 w 436"/>
                    <a:gd name="T29" fmla="*/ 76 h 125"/>
                    <a:gd name="T30" fmla="*/ 233 w 436"/>
                    <a:gd name="T31" fmla="*/ 64 h 125"/>
                    <a:gd name="T32" fmla="*/ 201 w 436"/>
                    <a:gd name="T33" fmla="*/ 20 h 125"/>
                    <a:gd name="T34" fmla="*/ 165 w 436"/>
                    <a:gd name="T35" fmla="*/ 40 h 125"/>
                    <a:gd name="T36" fmla="*/ 101 w 436"/>
                    <a:gd name="T37" fmla="*/ 4 h 125"/>
                    <a:gd name="T38" fmla="*/ 41 w 436"/>
                    <a:gd name="T39" fmla="*/ 16 h 125"/>
                    <a:gd name="T40" fmla="*/ 1 w 436"/>
                    <a:gd name="T41" fmla="*/ 68 h 12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36" h="125">
                      <a:moveTo>
                        <a:pt x="1" y="68"/>
                      </a:moveTo>
                      <a:cubicBezTo>
                        <a:pt x="2" y="73"/>
                        <a:pt x="30" y="47"/>
                        <a:pt x="49" y="44"/>
                      </a:cubicBezTo>
                      <a:cubicBezTo>
                        <a:pt x="68" y="41"/>
                        <a:pt x="102" y="41"/>
                        <a:pt x="117" y="48"/>
                      </a:cubicBezTo>
                      <a:cubicBezTo>
                        <a:pt x="132" y="55"/>
                        <a:pt x="131" y="79"/>
                        <a:pt x="141" y="84"/>
                      </a:cubicBezTo>
                      <a:cubicBezTo>
                        <a:pt x="151" y="89"/>
                        <a:pt x="164" y="71"/>
                        <a:pt x="177" y="76"/>
                      </a:cubicBezTo>
                      <a:cubicBezTo>
                        <a:pt x="190" y="81"/>
                        <a:pt x="205" y="113"/>
                        <a:pt x="217" y="116"/>
                      </a:cubicBezTo>
                      <a:cubicBezTo>
                        <a:pt x="229" y="119"/>
                        <a:pt x="236" y="95"/>
                        <a:pt x="249" y="92"/>
                      </a:cubicBezTo>
                      <a:cubicBezTo>
                        <a:pt x="262" y="89"/>
                        <a:pt x="281" y="91"/>
                        <a:pt x="293" y="96"/>
                      </a:cubicBezTo>
                      <a:cubicBezTo>
                        <a:pt x="305" y="101"/>
                        <a:pt x="311" y="117"/>
                        <a:pt x="321" y="120"/>
                      </a:cubicBezTo>
                      <a:cubicBezTo>
                        <a:pt x="331" y="123"/>
                        <a:pt x="340" y="112"/>
                        <a:pt x="353" y="112"/>
                      </a:cubicBezTo>
                      <a:cubicBezTo>
                        <a:pt x="366" y="112"/>
                        <a:pt x="388" y="125"/>
                        <a:pt x="401" y="120"/>
                      </a:cubicBezTo>
                      <a:cubicBezTo>
                        <a:pt x="414" y="115"/>
                        <a:pt x="436" y="85"/>
                        <a:pt x="433" y="80"/>
                      </a:cubicBezTo>
                      <a:cubicBezTo>
                        <a:pt x="430" y="75"/>
                        <a:pt x="394" y="97"/>
                        <a:pt x="381" y="92"/>
                      </a:cubicBezTo>
                      <a:cubicBezTo>
                        <a:pt x="368" y="87"/>
                        <a:pt x="370" y="55"/>
                        <a:pt x="357" y="52"/>
                      </a:cubicBezTo>
                      <a:cubicBezTo>
                        <a:pt x="344" y="49"/>
                        <a:pt x="326" y="74"/>
                        <a:pt x="305" y="76"/>
                      </a:cubicBezTo>
                      <a:cubicBezTo>
                        <a:pt x="284" y="78"/>
                        <a:pt x="250" y="73"/>
                        <a:pt x="233" y="64"/>
                      </a:cubicBezTo>
                      <a:cubicBezTo>
                        <a:pt x="216" y="55"/>
                        <a:pt x="212" y="24"/>
                        <a:pt x="201" y="20"/>
                      </a:cubicBezTo>
                      <a:cubicBezTo>
                        <a:pt x="190" y="16"/>
                        <a:pt x="182" y="43"/>
                        <a:pt x="165" y="40"/>
                      </a:cubicBezTo>
                      <a:cubicBezTo>
                        <a:pt x="148" y="37"/>
                        <a:pt x="122" y="8"/>
                        <a:pt x="101" y="4"/>
                      </a:cubicBezTo>
                      <a:cubicBezTo>
                        <a:pt x="80" y="0"/>
                        <a:pt x="59" y="8"/>
                        <a:pt x="41" y="16"/>
                      </a:cubicBezTo>
                      <a:cubicBezTo>
                        <a:pt x="23" y="24"/>
                        <a:pt x="0" y="63"/>
                        <a:pt x="1" y="68"/>
                      </a:cubicBezTo>
                      <a:close/>
                    </a:path>
                  </a:pathLst>
                </a:custGeom>
                <a:solidFill>
                  <a:srgbClr val="FC7CB0"/>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78" name="Freeform 78"/>
                <p:cNvSpPr>
                  <a:spLocks/>
                </p:cNvSpPr>
                <p:nvPr/>
              </p:nvSpPr>
              <p:spPr bwMode="auto">
                <a:xfrm>
                  <a:off x="2306" y="2104"/>
                  <a:ext cx="332" cy="609"/>
                </a:xfrm>
                <a:custGeom>
                  <a:avLst/>
                  <a:gdLst>
                    <a:gd name="T0" fmla="*/ 6 w 332"/>
                    <a:gd name="T1" fmla="*/ 0 h 609"/>
                    <a:gd name="T2" fmla="*/ 58 w 332"/>
                    <a:gd name="T3" fmla="*/ 20 h 609"/>
                    <a:gd name="T4" fmla="*/ 94 w 332"/>
                    <a:gd name="T5" fmla="*/ 16 h 609"/>
                    <a:gd name="T6" fmla="*/ 98 w 332"/>
                    <a:gd name="T7" fmla="*/ 92 h 609"/>
                    <a:gd name="T8" fmla="*/ 142 w 332"/>
                    <a:gd name="T9" fmla="*/ 132 h 609"/>
                    <a:gd name="T10" fmla="*/ 162 w 332"/>
                    <a:gd name="T11" fmla="*/ 176 h 609"/>
                    <a:gd name="T12" fmla="*/ 178 w 332"/>
                    <a:gd name="T13" fmla="*/ 240 h 609"/>
                    <a:gd name="T14" fmla="*/ 190 w 332"/>
                    <a:gd name="T15" fmla="*/ 288 h 609"/>
                    <a:gd name="T16" fmla="*/ 182 w 332"/>
                    <a:gd name="T17" fmla="*/ 340 h 609"/>
                    <a:gd name="T18" fmla="*/ 190 w 332"/>
                    <a:gd name="T19" fmla="*/ 400 h 609"/>
                    <a:gd name="T20" fmla="*/ 226 w 332"/>
                    <a:gd name="T21" fmla="*/ 444 h 609"/>
                    <a:gd name="T22" fmla="*/ 214 w 332"/>
                    <a:gd name="T23" fmla="*/ 500 h 609"/>
                    <a:gd name="T24" fmla="*/ 262 w 332"/>
                    <a:gd name="T25" fmla="*/ 564 h 609"/>
                    <a:gd name="T26" fmla="*/ 326 w 332"/>
                    <a:gd name="T27" fmla="*/ 520 h 609"/>
                    <a:gd name="T28" fmla="*/ 298 w 332"/>
                    <a:gd name="T29" fmla="*/ 584 h 609"/>
                    <a:gd name="T30" fmla="*/ 258 w 332"/>
                    <a:gd name="T31" fmla="*/ 596 h 609"/>
                    <a:gd name="T32" fmla="*/ 194 w 332"/>
                    <a:gd name="T33" fmla="*/ 508 h 609"/>
                    <a:gd name="T34" fmla="*/ 126 w 332"/>
                    <a:gd name="T35" fmla="*/ 432 h 609"/>
                    <a:gd name="T36" fmla="*/ 150 w 332"/>
                    <a:gd name="T37" fmla="*/ 328 h 609"/>
                    <a:gd name="T38" fmla="*/ 130 w 332"/>
                    <a:gd name="T39" fmla="*/ 204 h 609"/>
                    <a:gd name="T40" fmla="*/ 78 w 332"/>
                    <a:gd name="T41" fmla="*/ 116 h 609"/>
                    <a:gd name="T42" fmla="*/ 22 w 332"/>
                    <a:gd name="T43" fmla="*/ 20 h 609"/>
                    <a:gd name="T44" fmla="*/ 6 w 332"/>
                    <a:gd name="T45" fmla="*/ 0 h 60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32" h="609">
                      <a:moveTo>
                        <a:pt x="6" y="0"/>
                      </a:moveTo>
                      <a:cubicBezTo>
                        <a:pt x="12" y="0"/>
                        <a:pt x="43" y="17"/>
                        <a:pt x="58" y="20"/>
                      </a:cubicBezTo>
                      <a:cubicBezTo>
                        <a:pt x="73" y="23"/>
                        <a:pt x="87" y="4"/>
                        <a:pt x="94" y="16"/>
                      </a:cubicBezTo>
                      <a:cubicBezTo>
                        <a:pt x="101" y="28"/>
                        <a:pt x="90" y="73"/>
                        <a:pt x="98" y="92"/>
                      </a:cubicBezTo>
                      <a:cubicBezTo>
                        <a:pt x="106" y="111"/>
                        <a:pt x="131" y="118"/>
                        <a:pt x="142" y="132"/>
                      </a:cubicBezTo>
                      <a:cubicBezTo>
                        <a:pt x="153" y="146"/>
                        <a:pt x="156" y="158"/>
                        <a:pt x="162" y="176"/>
                      </a:cubicBezTo>
                      <a:cubicBezTo>
                        <a:pt x="168" y="194"/>
                        <a:pt x="173" y="221"/>
                        <a:pt x="178" y="240"/>
                      </a:cubicBezTo>
                      <a:cubicBezTo>
                        <a:pt x="183" y="259"/>
                        <a:pt x="189" y="271"/>
                        <a:pt x="190" y="288"/>
                      </a:cubicBezTo>
                      <a:cubicBezTo>
                        <a:pt x="191" y="305"/>
                        <a:pt x="182" y="321"/>
                        <a:pt x="182" y="340"/>
                      </a:cubicBezTo>
                      <a:cubicBezTo>
                        <a:pt x="182" y="359"/>
                        <a:pt x="183" y="383"/>
                        <a:pt x="190" y="400"/>
                      </a:cubicBezTo>
                      <a:cubicBezTo>
                        <a:pt x="197" y="417"/>
                        <a:pt x="222" y="427"/>
                        <a:pt x="226" y="444"/>
                      </a:cubicBezTo>
                      <a:cubicBezTo>
                        <a:pt x="230" y="461"/>
                        <a:pt x="208" y="480"/>
                        <a:pt x="214" y="500"/>
                      </a:cubicBezTo>
                      <a:cubicBezTo>
                        <a:pt x="220" y="520"/>
                        <a:pt x="243" y="561"/>
                        <a:pt x="262" y="564"/>
                      </a:cubicBezTo>
                      <a:cubicBezTo>
                        <a:pt x="281" y="567"/>
                        <a:pt x="320" y="517"/>
                        <a:pt x="326" y="520"/>
                      </a:cubicBezTo>
                      <a:cubicBezTo>
                        <a:pt x="332" y="523"/>
                        <a:pt x="309" y="571"/>
                        <a:pt x="298" y="584"/>
                      </a:cubicBezTo>
                      <a:cubicBezTo>
                        <a:pt x="287" y="597"/>
                        <a:pt x="275" y="609"/>
                        <a:pt x="258" y="596"/>
                      </a:cubicBezTo>
                      <a:cubicBezTo>
                        <a:pt x="241" y="583"/>
                        <a:pt x="216" y="535"/>
                        <a:pt x="194" y="508"/>
                      </a:cubicBezTo>
                      <a:cubicBezTo>
                        <a:pt x="172" y="481"/>
                        <a:pt x="133" y="462"/>
                        <a:pt x="126" y="432"/>
                      </a:cubicBezTo>
                      <a:cubicBezTo>
                        <a:pt x="119" y="402"/>
                        <a:pt x="149" y="366"/>
                        <a:pt x="150" y="328"/>
                      </a:cubicBezTo>
                      <a:cubicBezTo>
                        <a:pt x="151" y="290"/>
                        <a:pt x="142" y="239"/>
                        <a:pt x="130" y="204"/>
                      </a:cubicBezTo>
                      <a:cubicBezTo>
                        <a:pt x="118" y="169"/>
                        <a:pt x="96" y="147"/>
                        <a:pt x="78" y="116"/>
                      </a:cubicBezTo>
                      <a:cubicBezTo>
                        <a:pt x="60" y="85"/>
                        <a:pt x="33" y="40"/>
                        <a:pt x="22" y="20"/>
                      </a:cubicBezTo>
                      <a:cubicBezTo>
                        <a:pt x="11" y="0"/>
                        <a:pt x="0" y="0"/>
                        <a:pt x="6" y="0"/>
                      </a:cubicBezTo>
                      <a:close/>
                    </a:path>
                  </a:pathLst>
                </a:custGeom>
                <a:solidFill>
                  <a:srgbClr val="FC7CB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79" name="Freeform 79"/>
                <p:cNvSpPr>
                  <a:spLocks/>
                </p:cNvSpPr>
                <p:nvPr/>
              </p:nvSpPr>
              <p:spPr bwMode="auto">
                <a:xfrm>
                  <a:off x="2023" y="2011"/>
                  <a:ext cx="602" cy="736"/>
                </a:xfrm>
                <a:custGeom>
                  <a:avLst/>
                  <a:gdLst>
                    <a:gd name="T0" fmla="*/ 21 w 602"/>
                    <a:gd name="T1" fmla="*/ 13 h 736"/>
                    <a:gd name="T2" fmla="*/ 5 w 602"/>
                    <a:gd name="T3" fmla="*/ 49 h 736"/>
                    <a:gd name="T4" fmla="*/ 49 w 602"/>
                    <a:gd name="T5" fmla="*/ 101 h 736"/>
                    <a:gd name="T6" fmla="*/ 113 w 602"/>
                    <a:gd name="T7" fmla="*/ 149 h 736"/>
                    <a:gd name="T8" fmla="*/ 193 w 602"/>
                    <a:gd name="T9" fmla="*/ 225 h 736"/>
                    <a:gd name="T10" fmla="*/ 205 w 602"/>
                    <a:gd name="T11" fmla="*/ 293 h 736"/>
                    <a:gd name="T12" fmla="*/ 205 w 602"/>
                    <a:gd name="T13" fmla="*/ 349 h 736"/>
                    <a:gd name="T14" fmla="*/ 221 w 602"/>
                    <a:gd name="T15" fmla="*/ 385 h 736"/>
                    <a:gd name="T16" fmla="*/ 193 w 602"/>
                    <a:gd name="T17" fmla="*/ 465 h 736"/>
                    <a:gd name="T18" fmla="*/ 249 w 602"/>
                    <a:gd name="T19" fmla="*/ 505 h 736"/>
                    <a:gd name="T20" fmla="*/ 309 w 602"/>
                    <a:gd name="T21" fmla="*/ 573 h 736"/>
                    <a:gd name="T22" fmla="*/ 349 w 602"/>
                    <a:gd name="T23" fmla="*/ 637 h 736"/>
                    <a:gd name="T24" fmla="*/ 465 w 602"/>
                    <a:gd name="T25" fmla="*/ 689 h 736"/>
                    <a:gd name="T26" fmla="*/ 533 w 602"/>
                    <a:gd name="T27" fmla="*/ 733 h 736"/>
                    <a:gd name="T28" fmla="*/ 593 w 602"/>
                    <a:gd name="T29" fmla="*/ 709 h 736"/>
                    <a:gd name="T30" fmla="*/ 585 w 602"/>
                    <a:gd name="T31" fmla="*/ 661 h 736"/>
                    <a:gd name="T32" fmla="*/ 533 w 602"/>
                    <a:gd name="T33" fmla="*/ 689 h 736"/>
                    <a:gd name="T34" fmla="*/ 461 w 602"/>
                    <a:gd name="T35" fmla="*/ 665 h 736"/>
                    <a:gd name="T36" fmla="*/ 421 w 602"/>
                    <a:gd name="T37" fmla="*/ 585 h 736"/>
                    <a:gd name="T38" fmla="*/ 345 w 602"/>
                    <a:gd name="T39" fmla="*/ 577 h 736"/>
                    <a:gd name="T40" fmla="*/ 281 w 602"/>
                    <a:gd name="T41" fmla="*/ 493 h 736"/>
                    <a:gd name="T42" fmla="*/ 257 w 602"/>
                    <a:gd name="T43" fmla="*/ 433 h 736"/>
                    <a:gd name="T44" fmla="*/ 277 w 602"/>
                    <a:gd name="T45" fmla="*/ 365 h 736"/>
                    <a:gd name="T46" fmla="*/ 241 w 602"/>
                    <a:gd name="T47" fmla="*/ 265 h 736"/>
                    <a:gd name="T48" fmla="*/ 221 w 602"/>
                    <a:gd name="T49" fmla="*/ 193 h 736"/>
                    <a:gd name="T50" fmla="*/ 109 w 602"/>
                    <a:gd name="T51" fmla="*/ 125 h 736"/>
                    <a:gd name="T52" fmla="*/ 21 w 602"/>
                    <a:gd name="T53" fmla="*/ 13 h 7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602" h="736">
                      <a:moveTo>
                        <a:pt x="21" y="13"/>
                      </a:moveTo>
                      <a:cubicBezTo>
                        <a:pt x="4" y="0"/>
                        <a:pt x="0" y="34"/>
                        <a:pt x="5" y="49"/>
                      </a:cubicBezTo>
                      <a:cubicBezTo>
                        <a:pt x="10" y="64"/>
                        <a:pt x="31" y="84"/>
                        <a:pt x="49" y="101"/>
                      </a:cubicBezTo>
                      <a:cubicBezTo>
                        <a:pt x="67" y="118"/>
                        <a:pt x="89" y="128"/>
                        <a:pt x="113" y="149"/>
                      </a:cubicBezTo>
                      <a:cubicBezTo>
                        <a:pt x="137" y="170"/>
                        <a:pt x="178" y="201"/>
                        <a:pt x="193" y="225"/>
                      </a:cubicBezTo>
                      <a:cubicBezTo>
                        <a:pt x="208" y="249"/>
                        <a:pt x="203" y="272"/>
                        <a:pt x="205" y="293"/>
                      </a:cubicBezTo>
                      <a:cubicBezTo>
                        <a:pt x="207" y="314"/>
                        <a:pt x="202" y="334"/>
                        <a:pt x="205" y="349"/>
                      </a:cubicBezTo>
                      <a:cubicBezTo>
                        <a:pt x="208" y="364"/>
                        <a:pt x="223" y="366"/>
                        <a:pt x="221" y="385"/>
                      </a:cubicBezTo>
                      <a:cubicBezTo>
                        <a:pt x="219" y="404"/>
                        <a:pt x="188" y="445"/>
                        <a:pt x="193" y="465"/>
                      </a:cubicBezTo>
                      <a:cubicBezTo>
                        <a:pt x="198" y="485"/>
                        <a:pt x="230" y="487"/>
                        <a:pt x="249" y="505"/>
                      </a:cubicBezTo>
                      <a:cubicBezTo>
                        <a:pt x="268" y="523"/>
                        <a:pt x="292" y="551"/>
                        <a:pt x="309" y="573"/>
                      </a:cubicBezTo>
                      <a:cubicBezTo>
                        <a:pt x="326" y="595"/>
                        <a:pt x="323" y="618"/>
                        <a:pt x="349" y="637"/>
                      </a:cubicBezTo>
                      <a:cubicBezTo>
                        <a:pt x="375" y="656"/>
                        <a:pt x="434" y="673"/>
                        <a:pt x="465" y="689"/>
                      </a:cubicBezTo>
                      <a:cubicBezTo>
                        <a:pt x="496" y="705"/>
                        <a:pt x="512" y="730"/>
                        <a:pt x="533" y="733"/>
                      </a:cubicBezTo>
                      <a:cubicBezTo>
                        <a:pt x="554" y="736"/>
                        <a:pt x="584" y="721"/>
                        <a:pt x="593" y="709"/>
                      </a:cubicBezTo>
                      <a:cubicBezTo>
                        <a:pt x="602" y="697"/>
                        <a:pt x="595" y="664"/>
                        <a:pt x="585" y="661"/>
                      </a:cubicBezTo>
                      <a:cubicBezTo>
                        <a:pt x="575" y="658"/>
                        <a:pt x="554" y="688"/>
                        <a:pt x="533" y="689"/>
                      </a:cubicBezTo>
                      <a:cubicBezTo>
                        <a:pt x="512" y="690"/>
                        <a:pt x="480" y="682"/>
                        <a:pt x="461" y="665"/>
                      </a:cubicBezTo>
                      <a:cubicBezTo>
                        <a:pt x="442" y="648"/>
                        <a:pt x="440" y="600"/>
                        <a:pt x="421" y="585"/>
                      </a:cubicBezTo>
                      <a:cubicBezTo>
                        <a:pt x="402" y="570"/>
                        <a:pt x="368" y="592"/>
                        <a:pt x="345" y="577"/>
                      </a:cubicBezTo>
                      <a:cubicBezTo>
                        <a:pt x="322" y="562"/>
                        <a:pt x="296" y="517"/>
                        <a:pt x="281" y="493"/>
                      </a:cubicBezTo>
                      <a:cubicBezTo>
                        <a:pt x="266" y="469"/>
                        <a:pt x="258" y="454"/>
                        <a:pt x="257" y="433"/>
                      </a:cubicBezTo>
                      <a:cubicBezTo>
                        <a:pt x="256" y="412"/>
                        <a:pt x="280" y="393"/>
                        <a:pt x="277" y="365"/>
                      </a:cubicBezTo>
                      <a:cubicBezTo>
                        <a:pt x="274" y="337"/>
                        <a:pt x="250" y="293"/>
                        <a:pt x="241" y="265"/>
                      </a:cubicBezTo>
                      <a:cubicBezTo>
                        <a:pt x="232" y="237"/>
                        <a:pt x="243" y="216"/>
                        <a:pt x="221" y="193"/>
                      </a:cubicBezTo>
                      <a:cubicBezTo>
                        <a:pt x="199" y="170"/>
                        <a:pt x="142" y="154"/>
                        <a:pt x="109" y="125"/>
                      </a:cubicBezTo>
                      <a:cubicBezTo>
                        <a:pt x="76" y="96"/>
                        <a:pt x="38" y="26"/>
                        <a:pt x="21" y="13"/>
                      </a:cubicBezTo>
                      <a:close/>
                    </a:path>
                  </a:pathLst>
                </a:custGeom>
                <a:solidFill>
                  <a:srgbClr val="FDB1D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80" name="Freeform 80"/>
                <p:cNvSpPr>
                  <a:spLocks/>
                </p:cNvSpPr>
                <p:nvPr/>
              </p:nvSpPr>
              <p:spPr bwMode="auto">
                <a:xfrm>
                  <a:off x="1743" y="1113"/>
                  <a:ext cx="469" cy="704"/>
                </a:xfrm>
                <a:custGeom>
                  <a:avLst/>
                  <a:gdLst>
                    <a:gd name="T0" fmla="*/ 457 w 469"/>
                    <a:gd name="T1" fmla="*/ 31 h 704"/>
                    <a:gd name="T2" fmla="*/ 369 w 469"/>
                    <a:gd name="T3" fmla="*/ 19 h 704"/>
                    <a:gd name="T4" fmla="*/ 301 w 469"/>
                    <a:gd name="T5" fmla="*/ 7 h 704"/>
                    <a:gd name="T6" fmla="*/ 265 w 469"/>
                    <a:gd name="T7" fmla="*/ 63 h 704"/>
                    <a:gd name="T8" fmla="*/ 197 w 469"/>
                    <a:gd name="T9" fmla="*/ 51 h 704"/>
                    <a:gd name="T10" fmla="*/ 201 w 469"/>
                    <a:gd name="T11" fmla="*/ 111 h 704"/>
                    <a:gd name="T12" fmla="*/ 189 w 469"/>
                    <a:gd name="T13" fmla="*/ 147 h 704"/>
                    <a:gd name="T14" fmla="*/ 277 w 469"/>
                    <a:gd name="T15" fmla="*/ 227 h 704"/>
                    <a:gd name="T16" fmla="*/ 289 w 469"/>
                    <a:gd name="T17" fmla="*/ 335 h 704"/>
                    <a:gd name="T18" fmla="*/ 261 w 469"/>
                    <a:gd name="T19" fmla="*/ 467 h 704"/>
                    <a:gd name="T20" fmla="*/ 205 w 469"/>
                    <a:gd name="T21" fmla="*/ 591 h 704"/>
                    <a:gd name="T22" fmla="*/ 113 w 469"/>
                    <a:gd name="T23" fmla="*/ 655 h 704"/>
                    <a:gd name="T24" fmla="*/ 9 w 469"/>
                    <a:gd name="T25" fmla="*/ 683 h 704"/>
                    <a:gd name="T26" fmla="*/ 57 w 469"/>
                    <a:gd name="T27" fmla="*/ 699 h 704"/>
                    <a:gd name="T28" fmla="*/ 193 w 469"/>
                    <a:gd name="T29" fmla="*/ 651 h 704"/>
                    <a:gd name="T30" fmla="*/ 273 w 469"/>
                    <a:gd name="T31" fmla="*/ 647 h 704"/>
                    <a:gd name="T32" fmla="*/ 353 w 469"/>
                    <a:gd name="T33" fmla="*/ 587 h 704"/>
                    <a:gd name="T34" fmla="*/ 349 w 469"/>
                    <a:gd name="T35" fmla="*/ 479 h 704"/>
                    <a:gd name="T36" fmla="*/ 369 w 469"/>
                    <a:gd name="T37" fmla="*/ 343 h 704"/>
                    <a:gd name="T38" fmla="*/ 305 w 469"/>
                    <a:gd name="T39" fmla="*/ 227 h 704"/>
                    <a:gd name="T40" fmla="*/ 229 w 469"/>
                    <a:gd name="T41" fmla="*/ 135 h 704"/>
                    <a:gd name="T42" fmla="*/ 281 w 469"/>
                    <a:gd name="T43" fmla="*/ 111 h 704"/>
                    <a:gd name="T44" fmla="*/ 285 w 469"/>
                    <a:gd name="T45" fmla="*/ 59 h 704"/>
                    <a:gd name="T46" fmla="*/ 365 w 469"/>
                    <a:gd name="T47" fmla="*/ 83 h 704"/>
                    <a:gd name="T48" fmla="*/ 369 w 469"/>
                    <a:gd name="T49" fmla="*/ 31 h 704"/>
                    <a:gd name="T50" fmla="*/ 441 w 469"/>
                    <a:gd name="T51" fmla="*/ 75 h 704"/>
                    <a:gd name="T52" fmla="*/ 457 w 469"/>
                    <a:gd name="T53" fmla="*/ 31 h 70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469" h="704">
                      <a:moveTo>
                        <a:pt x="457" y="31"/>
                      </a:moveTo>
                      <a:cubicBezTo>
                        <a:pt x="445" y="22"/>
                        <a:pt x="395" y="23"/>
                        <a:pt x="369" y="19"/>
                      </a:cubicBezTo>
                      <a:cubicBezTo>
                        <a:pt x="343" y="15"/>
                        <a:pt x="318" y="0"/>
                        <a:pt x="301" y="7"/>
                      </a:cubicBezTo>
                      <a:cubicBezTo>
                        <a:pt x="284" y="14"/>
                        <a:pt x="282" y="56"/>
                        <a:pt x="265" y="63"/>
                      </a:cubicBezTo>
                      <a:cubicBezTo>
                        <a:pt x="248" y="70"/>
                        <a:pt x="208" y="43"/>
                        <a:pt x="197" y="51"/>
                      </a:cubicBezTo>
                      <a:cubicBezTo>
                        <a:pt x="186" y="59"/>
                        <a:pt x="202" y="95"/>
                        <a:pt x="201" y="111"/>
                      </a:cubicBezTo>
                      <a:cubicBezTo>
                        <a:pt x="200" y="127"/>
                        <a:pt x="176" y="128"/>
                        <a:pt x="189" y="147"/>
                      </a:cubicBezTo>
                      <a:cubicBezTo>
                        <a:pt x="202" y="166"/>
                        <a:pt x="260" y="196"/>
                        <a:pt x="277" y="227"/>
                      </a:cubicBezTo>
                      <a:cubicBezTo>
                        <a:pt x="294" y="258"/>
                        <a:pt x="292" y="295"/>
                        <a:pt x="289" y="335"/>
                      </a:cubicBezTo>
                      <a:cubicBezTo>
                        <a:pt x="286" y="375"/>
                        <a:pt x="275" y="424"/>
                        <a:pt x="261" y="467"/>
                      </a:cubicBezTo>
                      <a:cubicBezTo>
                        <a:pt x="247" y="510"/>
                        <a:pt x="230" y="560"/>
                        <a:pt x="205" y="591"/>
                      </a:cubicBezTo>
                      <a:cubicBezTo>
                        <a:pt x="180" y="622"/>
                        <a:pt x="146" y="640"/>
                        <a:pt x="113" y="655"/>
                      </a:cubicBezTo>
                      <a:cubicBezTo>
                        <a:pt x="80" y="670"/>
                        <a:pt x="18" y="676"/>
                        <a:pt x="9" y="683"/>
                      </a:cubicBezTo>
                      <a:cubicBezTo>
                        <a:pt x="0" y="690"/>
                        <a:pt x="26" y="704"/>
                        <a:pt x="57" y="699"/>
                      </a:cubicBezTo>
                      <a:cubicBezTo>
                        <a:pt x="88" y="694"/>
                        <a:pt x="157" y="660"/>
                        <a:pt x="193" y="651"/>
                      </a:cubicBezTo>
                      <a:cubicBezTo>
                        <a:pt x="229" y="642"/>
                        <a:pt x="246" y="658"/>
                        <a:pt x="273" y="647"/>
                      </a:cubicBezTo>
                      <a:cubicBezTo>
                        <a:pt x="300" y="636"/>
                        <a:pt x="340" y="615"/>
                        <a:pt x="353" y="587"/>
                      </a:cubicBezTo>
                      <a:cubicBezTo>
                        <a:pt x="366" y="559"/>
                        <a:pt x="346" y="520"/>
                        <a:pt x="349" y="479"/>
                      </a:cubicBezTo>
                      <a:cubicBezTo>
                        <a:pt x="352" y="438"/>
                        <a:pt x="376" y="385"/>
                        <a:pt x="369" y="343"/>
                      </a:cubicBezTo>
                      <a:cubicBezTo>
                        <a:pt x="362" y="301"/>
                        <a:pt x="328" y="262"/>
                        <a:pt x="305" y="227"/>
                      </a:cubicBezTo>
                      <a:cubicBezTo>
                        <a:pt x="282" y="192"/>
                        <a:pt x="233" y="154"/>
                        <a:pt x="229" y="135"/>
                      </a:cubicBezTo>
                      <a:cubicBezTo>
                        <a:pt x="225" y="116"/>
                        <a:pt x="272" y="124"/>
                        <a:pt x="281" y="111"/>
                      </a:cubicBezTo>
                      <a:cubicBezTo>
                        <a:pt x="290" y="98"/>
                        <a:pt x="271" y="64"/>
                        <a:pt x="285" y="59"/>
                      </a:cubicBezTo>
                      <a:cubicBezTo>
                        <a:pt x="299" y="54"/>
                        <a:pt x="351" y="88"/>
                        <a:pt x="365" y="83"/>
                      </a:cubicBezTo>
                      <a:cubicBezTo>
                        <a:pt x="379" y="78"/>
                        <a:pt x="356" y="32"/>
                        <a:pt x="369" y="31"/>
                      </a:cubicBezTo>
                      <a:cubicBezTo>
                        <a:pt x="382" y="30"/>
                        <a:pt x="426" y="76"/>
                        <a:pt x="441" y="75"/>
                      </a:cubicBezTo>
                      <a:cubicBezTo>
                        <a:pt x="456" y="74"/>
                        <a:pt x="469" y="40"/>
                        <a:pt x="457" y="31"/>
                      </a:cubicBezTo>
                      <a:close/>
                    </a:path>
                  </a:pathLst>
                </a:custGeom>
                <a:solidFill>
                  <a:srgbClr val="FDB1D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81" name="Freeform 81"/>
                <p:cNvSpPr>
                  <a:spLocks/>
                </p:cNvSpPr>
                <p:nvPr/>
              </p:nvSpPr>
              <p:spPr bwMode="auto">
                <a:xfrm>
                  <a:off x="1711" y="2110"/>
                  <a:ext cx="173" cy="383"/>
                </a:xfrm>
                <a:custGeom>
                  <a:avLst/>
                  <a:gdLst>
                    <a:gd name="T0" fmla="*/ 1 w 173"/>
                    <a:gd name="T1" fmla="*/ 18 h 383"/>
                    <a:gd name="T2" fmla="*/ 69 w 173"/>
                    <a:gd name="T3" fmla="*/ 146 h 383"/>
                    <a:gd name="T4" fmla="*/ 109 w 173"/>
                    <a:gd name="T5" fmla="*/ 290 h 383"/>
                    <a:gd name="T6" fmla="*/ 97 w 173"/>
                    <a:gd name="T7" fmla="*/ 378 h 383"/>
                    <a:gd name="T8" fmla="*/ 133 w 173"/>
                    <a:gd name="T9" fmla="*/ 318 h 383"/>
                    <a:gd name="T10" fmla="*/ 173 w 173"/>
                    <a:gd name="T11" fmla="*/ 274 h 383"/>
                    <a:gd name="T12" fmla="*/ 133 w 173"/>
                    <a:gd name="T13" fmla="*/ 238 h 383"/>
                    <a:gd name="T14" fmla="*/ 153 w 173"/>
                    <a:gd name="T15" fmla="*/ 206 h 383"/>
                    <a:gd name="T16" fmla="*/ 113 w 173"/>
                    <a:gd name="T17" fmla="*/ 158 h 383"/>
                    <a:gd name="T18" fmla="*/ 125 w 173"/>
                    <a:gd name="T19" fmla="*/ 118 h 383"/>
                    <a:gd name="T20" fmla="*/ 89 w 173"/>
                    <a:gd name="T21" fmla="*/ 78 h 383"/>
                    <a:gd name="T22" fmla="*/ 77 w 173"/>
                    <a:gd name="T23" fmla="*/ 38 h 383"/>
                    <a:gd name="T24" fmla="*/ 1 w 173"/>
                    <a:gd name="T25" fmla="*/ 18 h 3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3" h="383">
                      <a:moveTo>
                        <a:pt x="1" y="18"/>
                      </a:moveTo>
                      <a:cubicBezTo>
                        <a:pt x="0" y="36"/>
                        <a:pt x="51" y="101"/>
                        <a:pt x="69" y="146"/>
                      </a:cubicBezTo>
                      <a:cubicBezTo>
                        <a:pt x="87" y="191"/>
                        <a:pt x="104" y="251"/>
                        <a:pt x="109" y="290"/>
                      </a:cubicBezTo>
                      <a:cubicBezTo>
                        <a:pt x="114" y="329"/>
                        <a:pt x="93" y="373"/>
                        <a:pt x="97" y="378"/>
                      </a:cubicBezTo>
                      <a:cubicBezTo>
                        <a:pt x="101" y="383"/>
                        <a:pt x="120" y="335"/>
                        <a:pt x="133" y="318"/>
                      </a:cubicBezTo>
                      <a:cubicBezTo>
                        <a:pt x="146" y="301"/>
                        <a:pt x="173" y="287"/>
                        <a:pt x="173" y="274"/>
                      </a:cubicBezTo>
                      <a:cubicBezTo>
                        <a:pt x="173" y="261"/>
                        <a:pt x="136" y="249"/>
                        <a:pt x="133" y="238"/>
                      </a:cubicBezTo>
                      <a:cubicBezTo>
                        <a:pt x="130" y="227"/>
                        <a:pt x="156" y="219"/>
                        <a:pt x="153" y="206"/>
                      </a:cubicBezTo>
                      <a:cubicBezTo>
                        <a:pt x="150" y="193"/>
                        <a:pt x="118" y="173"/>
                        <a:pt x="113" y="158"/>
                      </a:cubicBezTo>
                      <a:cubicBezTo>
                        <a:pt x="108" y="143"/>
                        <a:pt x="129" y="131"/>
                        <a:pt x="125" y="118"/>
                      </a:cubicBezTo>
                      <a:cubicBezTo>
                        <a:pt x="121" y="105"/>
                        <a:pt x="97" y="91"/>
                        <a:pt x="89" y="78"/>
                      </a:cubicBezTo>
                      <a:cubicBezTo>
                        <a:pt x="81" y="65"/>
                        <a:pt x="91" y="47"/>
                        <a:pt x="77" y="38"/>
                      </a:cubicBezTo>
                      <a:cubicBezTo>
                        <a:pt x="63" y="29"/>
                        <a:pt x="2" y="0"/>
                        <a:pt x="1" y="18"/>
                      </a:cubicBezTo>
                      <a:close/>
                    </a:path>
                  </a:pathLst>
                </a:custGeom>
                <a:solidFill>
                  <a:srgbClr val="FED6E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82" name="Freeform 82"/>
                <p:cNvSpPr>
                  <a:spLocks/>
                </p:cNvSpPr>
                <p:nvPr/>
              </p:nvSpPr>
              <p:spPr bwMode="auto">
                <a:xfrm>
                  <a:off x="2153" y="2424"/>
                  <a:ext cx="738" cy="578"/>
                </a:xfrm>
                <a:custGeom>
                  <a:avLst/>
                  <a:gdLst>
                    <a:gd name="T0" fmla="*/ 91 w 738"/>
                    <a:gd name="T1" fmla="*/ 4 h 578"/>
                    <a:gd name="T2" fmla="*/ 19 w 738"/>
                    <a:gd name="T3" fmla="*/ 60 h 578"/>
                    <a:gd name="T4" fmla="*/ 3 w 738"/>
                    <a:gd name="T5" fmla="*/ 148 h 578"/>
                    <a:gd name="T6" fmla="*/ 35 w 738"/>
                    <a:gd name="T7" fmla="*/ 220 h 578"/>
                    <a:gd name="T8" fmla="*/ 107 w 738"/>
                    <a:gd name="T9" fmla="*/ 300 h 578"/>
                    <a:gd name="T10" fmla="*/ 95 w 738"/>
                    <a:gd name="T11" fmla="*/ 372 h 578"/>
                    <a:gd name="T12" fmla="*/ 135 w 738"/>
                    <a:gd name="T13" fmla="*/ 392 h 578"/>
                    <a:gd name="T14" fmla="*/ 191 w 738"/>
                    <a:gd name="T15" fmla="*/ 408 h 578"/>
                    <a:gd name="T16" fmla="*/ 311 w 738"/>
                    <a:gd name="T17" fmla="*/ 460 h 578"/>
                    <a:gd name="T18" fmla="*/ 439 w 738"/>
                    <a:gd name="T19" fmla="*/ 536 h 578"/>
                    <a:gd name="T20" fmla="*/ 555 w 738"/>
                    <a:gd name="T21" fmla="*/ 572 h 578"/>
                    <a:gd name="T22" fmla="*/ 651 w 738"/>
                    <a:gd name="T23" fmla="*/ 572 h 578"/>
                    <a:gd name="T24" fmla="*/ 731 w 738"/>
                    <a:gd name="T25" fmla="*/ 560 h 578"/>
                    <a:gd name="T26" fmla="*/ 607 w 738"/>
                    <a:gd name="T27" fmla="*/ 556 h 578"/>
                    <a:gd name="T28" fmla="*/ 503 w 738"/>
                    <a:gd name="T29" fmla="*/ 528 h 578"/>
                    <a:gd name="T30" fmla="*/ 379 w 738"/>
                    <a:gd name="T31" fmla="*/ 472 h 578"/>
                    <a:gd name="T32" fmla="*/ 263 w 738"/>
                    <a:gd name="T33" fmla="*/ 416 h 578"/>
                    <a:gd name="T34" fmla="*/ 183 w 738"/>
                    <a:gd name="T35" fmla="*/ 376 h 578"/>
                    <a:gd name="T36" fmla="*/ 155 w 738"/>
                    <a:gd name="T37" fmla="*/ 344 h 578"/>
                    <a:gd name="T38" fmla="*/ 147 w 738"/>
                    <a:gd name="T39" fmla="*/ 296 h 578"/>
                    <a:gd name="T40" fmla="*/ 83 w 738"/>
                    <a:gd name="T41" fmla="*/ 232 h 578"/>
                    <a:gd name="T42" fmla="*/ 27 w 738"/>
                    <a:gd name="T43" fmla="*/ 156 h 578"/>
                    <a:gd name="T44" fmla="*/ 35 w 738"/>
                    <a:gd name="T45" fmla="*/ 92 h 578"/>
                    <a:gd name="T46" fmla="*/ 91 w 738"/>
                    <a:gd name="T47" fmla="*/ 36 h 578"/>
                    <a:gd name="T48" fmla="*/ 91 w 738"/>
                    <a:gd name="T49" fmla="*/ 4 h 57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738" h="578">
                      <a:moveTo>
                        <a:pt x="91" y="4"/>
                      </a:moveTo>
                      <a:cubicBezTo>
                        <a:pt x="79" y="8"/>
                        <a:pt x="34" y="36"/>
                        <a:pt x="19" y="60"/>
                      </a:cubicBezTo>
                      <a:cubicBezTo>
                        <a:pt x="4" y="84"/>
                        <a:pt x="0" y="121"/>
                        <a:pt x="3" y="148"/>
                      </a:cubicBezTo>
                      <a:cubicBezTo>
                        <a:pt x="6" y="175"/>
                        <a:pt x="18" y="195"/>
                        <a:pt x="35" y="220"/>
                      </a:cubicBezTo>
                      <a:cubicBezTo>
                        <a:pt x="52" y="245"/>
                        <a:pt x="97" y="275"/>
                        <a:pt x="107" y="300"/>
                      </a:cubicBezTo>
                      <a:cubicBezTo>
                        <a:pt x="117" y="325"/>
                        <a:pt x="90" y="357"/>
                        <a:pt x="95" y="372"/>
                      </a:cubicBezTo>
                      <a:cubicBezTo>
                        <a:pt x="100" y="387"/>
                        <a:pt x="119" y="386"/>
                        <a:pt x="135" y="392"/>
                      </a:cubicBezTo>
                      <a:cubicBezTo>
                        <a:pt x="151" y="398"/>
                        <a:pt x="162" y="397"/>
                        <a:pt x="191" y="408"/>
                      </a:cubicBezTo>
                      <a:cubicBezTo>
                        <a:pt x="220" y="419"/>
                        <a:pt x="270" y="439"/>
                        <a:pt x="311" y="460"/>
                      </a:cubicBezTo>
                      <a:cubicBezTo>
                        <a:pt x="352" y="481"/>
                        <a:pt x="398" y="517"/>
                        <a:pt x="439" y="536"/>
                      </a:cubicBezTo>
                      <a:cubicBezTo>
                        <a:pt x="480" y="555"/>
                        <a:pt x="520" y="566"/>
                        <a:pt x="555" y="572"/>
                      </a:cubicBezTo>
                      <a:cubicBezTo>
                        <a:pt x="590" y="578"/>
                        <a:pt x="622" y="574"/>
                        <a:pt x="651" y="572"/>
                      </a:cubicBezTo>
                      <a:cubicBezTo>
                        <a:pt x="680" y="570"/>
                        <a:pt x="738" y="563"/>
                        <a:pt x="731" y="560"/>
                      </a:cubicBezTo>
                      <a:cubicBezTo>
                        <a:pt x="724" y="557"/>
                        <a:pt x="645" y="561"/>
                        <a:pt x="607" y="556"/>
                      </a:cubicBezTo>
                      <a:cubicBezTo>
                        <a:pt x="569" y="551"/>
                        <a:pt x="541" y="542"/>
                        <a:pt x="503" y="528"/>
                      </a:cubicBezTo>
                      <a:cubicBezTo>
                        <a:pt x="465" y="514"/>
                        <a:pt x="419" y="491"/>
                        <a:pt x="379" y="472"/>
                      </a:cubicBezTo>
                      <a:cubicBezTo>
                        <a:pt x="339" y="453"/>
                        <a:pt x="296" y="432"/>
                        <a:pt x="263" y="416"/>
                      </a:cubicBezTo>
                      <a:cubicBezTo>
                        <a:pt x="230" y="400"/>
                        <a:pt x="201" y="388"/>
                        <a:pt x="183" y="376"/>
                      </a:cubicBezTo>
                      <a:cubicBezTo>
                        <a:pt x="165" y="364"/>
                        <a:pt x="161" y="357"/>
                        <a:pt x="155" y="344"/>
                      </a:cubicBezTo>
                      <a:cubicBezTo>
                        <a:pt x="149" y="331"/>
                        <a:pt x="159" y="315"/>
                        <a:pt x="147" y="296"/>
                      </a:cubicBezTo>
                      <a:cubicBezTo>
                        <a:pt x="135" y="277"/>
                        <a:pt x="103" y="255"/>
                        <a:pt x="83" y="232"/>
                      </a:cubicBezTo>
                      <a:cubicBezTo>
                        <a:pt x="63" y="209"/>
                        <a:pt x="35" y="179"/>
                        <a:pt x="27" y="156"/>
                      </a:cubicBezTo>
                      <a:cubicBezTo>
                        <a:pt x="19" y="133"/>
                        <a:pt x="24" y="112"/>
                        <a:pt x="35" y="92"/>
                      </a:cubicBezTo>
                      <a:cubicBezTo>
                        <a:pt x="46" y="72"/>
                        <a:pt x="84" y="51"/>
                        <a:pt x="91" y="36"/>
                      </a:cubicBezTo>
                      <a:cubicBezTo>
                        <a:pt x="98" y="21"/>
                        <a:pt x="103" y="0"/>
                        <a:pt x="91" y="4"/>
                      </a:cubicBezTo>
                      <a:close/>
                    </a:path>
                  </a:pathLst>
                </a:custGeom>
                <a:solidFill>
                  <a:srgbClr val="FDB1D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83" name="Freeform 83"/>
                <p:cNvSpPr>
                  <a:spLocks/>
                </p:cNvSpPr>
                <p:nvPr/>
              </p:nvSpPr>
              <p:spPr bwMode="auto">
                <a:xfrm>
                  <a:off x="1709" y="2139"/>
                  <a:ext cx="518" cy="418"/>
                </a:xfrm>
                <a:custGeom>
                  <a:avLst/>
                  <a:gdLst>
                    <a:gd name="T0" fmla="*/ 15 w 518"/>
                    <a:gd name="T1" fmla="*/ 417 h 418"/>
                    <a:gd name="T2" fmla="*/ 79 w 518"/>
                    <a:gd name="T3" fmla="*/ 381 h 418"/>
                    <a:gd name="T4" fmla="*/ 119 w 518"/>
                    <a:gd name="T5" fmla="*/ 297 h 418"/>
                    <a:gd name="T6" fmla="*/ 123 w 518"/>
                    <a:gd name="T7" fmla="*/ 197 h 418"/>
                    <a:gd name="T8" fmla="*/ 79 w 518"/>
                    <a:gd name="T9" fmla="*/ 81 h 418"/>
                    <a:gd name="T10" fmla="*/ 35 w 518"/>
                    <a:gd name="T11" fmla="*/ 5 h 418"/>
                    <a:gd name="T12" fmla="*/ 139 w 518"/>
                    <a:gd name="T13" fmla="*/ 49 h 418"/>
                    <a:gd name="T14" fmla="*/ 263 w 518"/>
                    <a:gd name="T15" fmla="*/ 53 h 418"/>
                    <a:gd name="T16" fmla="*/ 411 w 518"/>
                    <a:gd name="T17" fmla="*/ 49 h 418"/>
                    <a:gd name="T18" fmla="*/ 503 w 518"/>
                    <a:gd name="T19" fmla="*/ 77 h 418"/>
                    <a:gd name="T20" fmla="*/ 499 w 518"/>
                    <a:gd name="T21" fmla="*/ 173 h 418"/>
                    <a:gd name="T22" fmla="*/ 479 w 518"/>
                    <a:gd name="T23" fmla="*/ 249 h 418"/>
                    <a:gd name="T24" fmla="*/ 327 w 518"/>
                    <a:gd name="T25" fmla="*/ 313 h 418"/>
                    <a:gd name="T26" fmla="*/ 171 w 518"/>
                    <a:gd name="T27" fmla="*/ 377 h 418"/>
                    <a:gd name="T28" fmla="*/ 15 w 518"/>
                    <a:gd name="T29" fmla="*/ 417 h 41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18" h="418">
                      <a:moveTo>
                        <a:pt x="15" y="417"/>
                      </a:moveTo>
                      <a:cubicBezTo>
                        <a:pt x="0" y="418"/>
                        <a:pt x="62" y="401"/>
                        <a:pt x="79" y="381"/>
                      </a:cubicBezTo>
                      <a:cubicBezTo>
                        <a:pt x="96" y="361"/>
                        <a:pt x="112" y="328"/>
                        <a:pt x="119" y="297"/>
                      </a:cubicBezTo>
                      <a:cubicBezTo>
                        <a:pt x="126" y="266"/>
                        <a:pt x="130" y="233"/>
                        <a:pt x="123" y="197"/>
                      </a:cubicBezTo>
                      <a:cubicBezTo>
                        <a:pt x="116" y="161"/>
                        <a:pt x="94" y="113"/>
                        <a:pt x="79" y="81"/>
                      </a:cubicBezTo>
                      <a:cubicBezTo>
                        <a:pt x="64" y="49"/>
                        <a:pt x="25" y="10"/>
                        <a:pt x="35" y="5"/>
                      </a:cubicBezTo>
                      <a:cubicBezTo>
                        <a:pt x="45" y="0"/>
                        <a:pt x="101" y="41"/>
                        <a:pt x="139" y="49"/>
                      </a:cubicBezTo>
                      <a:cubicBezTo>
                        <a:pt x="177" y="57"/>
                        <a:pt x="218" y="53"/>
                        <a:pt x="263" y="53"/>
                      </a:cubicBezTo>
                      <a:cubicBezTo>
                        <a:pt x="308" y="53"/>
                        <a:pt x="371" y="45"/>
                        <a:pt x="411" y="49"/>
                      </a:cubicBezTo>
                      <a:cubicBezTo>
                        <a:pt x="451" y="53"/>
                        <a:pt x="488" y="56"/>
                        <a:pt x="503" y="77"/>
                      </a:cubicBezTo>
                      <a:cubicBezTo>
                        <a:pt x="518" y="98"/>
                        <a:pt x="503" y="144"/>
                        <a:pt x="499" y="173"/>
                      </a:cubicBezTo>
                      <a:cubicBezTo>
                        <a:pt x="495" y="202"/>
                        <a:pt x="508" y="226"/>
                        <a:pt x="479" y="249"/>
                      </a:cubicBezTo>
                      <a:cubicBezTo>
                        <a:pt x="450" y="272"/>
                        <a:pt x="378" y="292"/>
                        <a:pt x="327" y="313"/>
                      </a:cubicBezTo>
                      <a:cubicBezTo>
                        <a:pt x="276" y="334"/>
                        <a:pt x="222" y="360"/>
                        <a:pt x="171" y="377"/>
                      </a:cubicBezTo>
                      <a:cubicBezTo>
                        <a:pt x="120" y="394"/>
                        <a:pt x="30" y="416"/>
                        <a:pt x="15" y="417"/>
                      </a:cubicBezTo>
                      <a:close/>
                    </a:path>
                  </a:pathLst>
                </a:custGeom>
                <a:gradFill rotWithShape="0">
                  <a:gsLst>
                    <a:gs pos="0">
                      <a:srgbClr val="FED6E6"/>
                    </a:gs>
                    <a:gs pos="100000">
                      <a:srgbClr val="FB418C"/>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84" name="Freeform 84"/>
                <p:cNvSpPr>
                  <a:spLocks/>
                </p:cNvSpPr>
                <p:nvPr/>
              </p:nvSpPr>
              <p:spPr bwMode="auto">
                <a:xfrm>
                  <a:off x="2053" y="2197"/>
                  <a:ext cx="192" cy="546"/>
                </a:xfrm>
                <a:custGeom>
                  <a:avLst/>
                  <a:gdLst>
                    <a:gd name="T0" fmla="*/ 19 w 192"/>
                    <a:gd name="T1" fmla="*/ 543 h 546"/>
                    <a:gd name="T2" fmla="*/ 3 w 192"/>
                    <a:gd name="T3" fmla="*/ 447 h 546"/>
                    <a:gd name="T4" fmla="*/ 11 w 192"/>
                    <a:gd name="T5" fmla="*/ 327 h 546"/>
                    <a:gd name="T6" fmla="*/ 71 w 192"/>
                    <a:gd name="T7" fmla="*/ 227 h 546"/>
                    <a:gd name="T8" fmla="*/ 111 w 192"/>
                    <a:gd name="T9" fmla="*/ 179 h 546"/>
                    <a:gd name="T10" fmla="*/ 135 w 192"/>
                    <a:gd name="T11" fmla="*/ 123 h 546"/>
                    <a:gd name="T12" fmla="*/ 135 w 192"/>
                    <a:gd name="T13" fmla="*/ 43 h 546"/>
                    <a:gd name="T14" fmla="*/ 111 w 192"/>
                    <a:gd name="T15" fmla="*/ 3 h 546"/>
                    <a:gd name="T16" fmla="*/ 167 w 192"/>
                    <a:gd name="T17" fmla="*/ 27 h 546"/>
                    <a:gd name="T18" fmla="*/ 183 w 192"/>
                    <a:gd name="T19" fmla="*/ 143 h 546"/>
                    <a:gd name="T20" fmla="*/ 115 w 192"/>
                    <a:gd name="T21" fmla="*/ 239 h 546"/>
                    <a:gd name="T22" fmla="*/ 35 w 192"/>
                    <a:gd name="T23" fmla="*/ 335 h 546"/>
                    <a:gd name="T24" fmla="*/ 19 w 192"/>
                    <a:gd name="T25" fmla="*/ 463 h 546"/>
                    <a:gd name="T26" fmla="*/ 19 w 192"/>
                    <a:gd name="T27" fmla="*/ 543 h 54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92" h="546">
                      <a:moveTo>
                        <a:pt x="19" y="543"/>
                      </a:moveTo>
                      <a:cubicBezTo>
                        <a:pt x="16" y="540"/>
                        <a:pt x="4" y="483"/>
                        <a:pt x="3" y="447"/>
                      </a:cubicBezTo>
                      <a:cubicBezTo>
                        <a:pt x="2" y="411"/>
                        <a:pt x="0" y="364"/>
                        <a:pt x="11" y="327"/>
                      </a:cubicBezTo>
                      <a:cubicBezTo>
                        <a:pt x="22" y="290"/>
                        <a:pt x="54" y="252"/>
                        <a:pt x="71" y="227"/>
                      </a:cubicBezTo>
                      <a:cubicBezTo>
                        <a:pt x="88" y="202"/>
                        <a:pt x="100" y="196"/>
                        <a:pt x="111" y="179"/>
                      </a:cubicBezTo>
                      <a:cubicBezTo>
                        <a:pt x="122" y="162"/>
                        <a:pt x="131" y="146"/>
                        <a:pt x="135" y="123"/>
                      </a:cubicBezTo>
                      <a:cubicBezTo>
                        <a:pt x="139" y="100"/>
                        <a:pt x="139" y="63"/>
                        <a:pt x="135" y="43"/>
                      </a:cubicBezTo>
                      <a:cubicBezTo>
                        <a:pt x="131" y="23"/>
                        <a:pt x="106" y="6"/>
                        <a:pt x="111" y="3"/>
                      </a:cubicBezTo>
                      <a:cubicBezTo>
                        <a:pt x="116" y="0"/>
                        <a:pt x="155" y="4"/>
                        <a:pt x="167" y="27"/>
                      </a:cubicBezTo>
                      <a:cubicBezTo>
                        <a:pt x="179" y="50"/>
                        <a:pt x="192" y="108"/>
                        <a:pt x="183" y="143"/>
                      </a:cubicBezTo>
                      <a:cubicBezTo>
                        <a:pt x="174" y="178"/>
                        <a:pt x="140" y="207"/>
                        <a:pt x="115" y="239"/>
                      </a:cubicBezTo>
                      <a:cubicBezTo>
                        <a:pt x="90" y="271"/>
                        <a:pt x="51" y="298"/>
                        <a:pt x="35" y="335"/>
                      </a:cubicBezTo>
                      <a:cubicBezTo>
                        <a:pt x="19" y="372"/>
                        <a:pt x="22" y="428"/>
                        <a:pt x="19" y="463"/>
                      </a:cubicBezTo>
                      <a:cubicBezTo>
                        <a:pt x="16" y="498"/>
                        <a:pt x="22" y="546"/>
                        <a:pt x="19" y="543"/>
                      </a:cubicBezTo>
                      <a:close/>
                    </a:path>
                  </a:pathLst>
                </a:custGeom>
                <a:solidFill>
                  <a:srgbClr val="FED6E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85" name="Freeform 85"/>
                <p:cNvSpPr>
                  <a:spLocks/>
                </p:cNvSpPr>
                <p:nvPr/>
              </p:nvSpPr>
              <p:spPr bwMode="auto">
                <a:xfrm>
                  <a:off x="2946" y="2492"/>
                  <a:ext cx="642" cy="459"/>
                </a:xfrm>
                <a:custGeom>
                  <a:avLst/>
                  <a:gdLst>
                    <a:gd name="T0" fmla="*/ 14 w 642"/>
                    <a:gd name="T1" fmla="*/ 20 h 459"/>
                    <a:gd name="T2" fmla="*/ 22 w 642"/>
                    <a:gd name="T3" fmla="*/ 80 h 459"/>
                    <a:gd name="T4" fmla="*/ 146 w 642"/>
                    <a:gd name="T5" fmla="*/ 152 h 459"/>
                    <a:gd name="T6" fmla="*/ 162 w 642"/>
                    <a:gd name="T7" fmla="*/ 244 h 459"/>
                    <a:gd name="T8" fmla="*/ 206 w 642"/>
                    <a:gd name="T9" fmla="*/ 300 h 459"/>
                    <a:gd name="T10" fmla="*/ 314 w 642"/>
                    <a:gd name="T11" fmla="*/ 328 h 459"/>
                    <a:gd name="T12" fmla="*/ 414 w 642"/>
                    <a:gd name="T13" fmla="*/ 408 h 459"/>
                    <a:gd name="T14" fmla="*/ 514 w 642"/>
                    <a:gd name="T15" fmla="*/ 440 h 459"/>
                    <a:gd name="T16" fmla="*/ 638 w 642"/>
                    <a:gd name="T17" fmla="*/ 452 h 459"/>
                    <a:gd name="T18" fmla="*/ 538 w 642"/>
                    <a:gd name="T19" fmla="*/ 400 h 459"/>
                    <a:gd name="T20" fmla="*/ 494 w 642"/>
                    <a:gd name="T21" fmla="*/ 328 h 459"/>
                    <a:gd name="T22" fmla="*/ 446 w 642"/>
                    <a:gd name="T23" fmla="*/ 320 h 459"/>
                    <a:gd name="T24" fmla="*/ 446 w 642"/>
                    <a:gd name="T25" fmla="*/ 288 h 459"/>
                    <a:gd name="T26" fmla="*/ 422 w 642"/>
                    <a:gd name="T27" fmla="*/ 244 h 459"/>
                    <a:gd name="T28" fmla="*/ 362 w 642"/>
                    <a:gd name="T29" fmla="*/ 264 h 459"/>
                    <a:gd name="T30" fmla="*/ 318 w 642"/>
                    <a:gd name="T31" fmla="*/ 264 h 459"/>
                    <a:gd name="T32" fmla="*/ 310 w 642"/>
                    <a:gd name="T33" fmla="*/ 228 h 459"/>
                    <a:gd name="T34" fmla="*/ 266 w 642"/>
                    <a:gd name="T35" fmla="*/ 268 h 459"/>
                    <a:gd name="T36" fmla="*/ 194 w 642"/>
                    <a:gd name="T37" fmla="*/ 256 h 459"/>
                    <a:gd name="T38" fmla="*/ 178 w 642"/>
                    <a:gd name="T39" fmla="*/ 196 h 459"/>
                    <a:gd name="T40" fmla="*/ 162 w 642"/>
                    <a:gd name="T41" fmla="*/ 132 h 459"/>
                    <a:gd name="T42" fmla="*/ 74 w 642"/>
                    <a:gd name="T43" fmla="*/ 80 h 459"/>
                    <a:gd name="T44" fmla="*/ 42 w 642"/>
                    <a:gd name="T45" fmla="*/ 8 h 459"/>
                    <a:gd name="T46" fmla="*/ 14 w 642"/>
                    <a:gd name="T47" fmla="*/ 20 h 45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642" h="459">
                      <a:moveTo>
                        <a:pt x="14" y="20"/>
                      </a:moveTo>
                      <a:cubicBezTo>
                        <a:pt x="11" y="32"/>
                        <a:pt x="0" y="58"/>
                        <a:pt x="22" y="80"/>
                      </a:cubicBezTo>
                      <a:cubicBezTo>
                        <a:pt x="44" y="102"/>
                        <a:pt x="123" y="125"/>
                        <a:pt x="146" y="152"/>
                      </a:cubicBezTo>
                      <a:cubicBezTo>
                        <a:pt x="169" y="179"/>
                        <a:pt x="152" y="219"/>
                        <a:pt x="162" y="244"/>
                      </a:cubicBezTo>
                      <a:cubicBezTo>
                        <a:pt x="172" y="269"/>
                        <a:pt x="181" y="286"/>
                        <a:pt x="206" y="300"/>
                      </a:cubicBezTo>
                      <a:cubicBezTo>
                        <a:pt x="231" y="314"/>
                        <a:pt x="279" y="310"/>
                        <a:pt x="314" y="328"/>
                      </a:cubicBezTo>
                      <a:cubicBezTo>
                        <a:pt x="349" y="346"/>
                        <a:pt x="381" y="389"/>
                        <a:pt x="414" y="408"/>
                      </a:cubicBezTo>
                      <a:cubicBezTo>
                        <a:pt x="447" y="427"/>
                        <a:pt x="477" y="433"/>
                        <a:pt x="514" y="440"/>
                      </a:cubicBezTo>
                      <a:cubicBezTo>
                        <a:pt x="551" y="447"/>
                        <a:pt x="634" y="459"/>
                        <a:pt x="638" y="452"/>
                      </a:cubicBezTo>
                      <a:cubicBezTo>
                        <a:pt x="642" y="445"/>
                        <a:pt x="562" y="421"/>
                        <a:pt x="538" y="400"/>
                      </a:cubicBezTo>
                      <a:cubicBezTo>
                        <a:pt x="514" y="379"/>
                        <a:pt x="509" y="341"/>
                        <a:pt x="494" y="328"/>
                      </a:cubicBezTo>
                      <a:cubicBezTo>
                        <a:pt x="479" y="315"/>
                        <a:pt x="454" y="327"/>
                        <a:pt x="446" y="320"/>
                      </a:cubicBezTo>
                      <a:cubicBezTo>
                        <a:pt x="438" y="313"/>
                        <a:pt x="450" y="301"/>
                        <a:pt x="446" y="288"/>
                      </a:cubicBezTo>
                      <a:cubicBezTo>
                        <a:pt x="442" y="275"/>
                        <a:pt x="436" y="248"/>
                        <a:pt x="422" y="244"/>
                      </a:cubicBezTo>
                      <a:cubicBezTo>
                        <a:pt x="408" y="240"/>
                        <a:pt x="379" y="261"/>
                        <a:pt x="362" y="264"/>
                      </a:cubicBezTo>
                      <a:cubicBezTo>
                        <a:pt x="345" y="267"/>
                        <a:pt x="327" y="270"/>
                        <a:pt x="318" y="264"/>
                      </a:cubicBezTo>
                      <a:cubicBezTo>
                        <a:pt x="309" y="258"/>
                        <a:pt x="319" y="227"/>
                        <a:pt x="310" y="228"/>
                      </a:cubicBezTo>
                      <a:cubicBezTo>
                        <a:pt x="301" y="229"/>
                        <a:pt x="285" y="263"/>
                        <a:pt x="266" y="268"/>
                      </a:cubicBezTo>
                      <a:cubicBezTo>
                        <a:pt x="247" y="273"/>
                        <a:pt x="209" y="268"/>
                        <a:pt x="194" y="256"/>
                      </a:cubicBezTo>
                      <a:cubicBezTo>
                        <a:pt x="179" y="244"/>
                        <a:pt x="183" y="217"/>
                        <a:pt x="178" y="196"/>
                      </a:cubicBezTo>
                      <a:cubicBezTo>
                        <a:pt x="173" y="175"/>
                        <a:pt x="179" y="151"/>
                        <a:pt x="162" y="132"/>
                      </a:cubicBezTo>
                      <a:cubicBezTo>
                        <a:pt x="145" y="113"/>
                        <a:pt x="94" y="101"/>
                        <a:pt x="74" y="80"/>
                      </a:cubicBezTo>
                      <a:cubicBezTo>
                        <a:pt x="54" y="59"/>
                        <a:pt x="51" y="16"/>
                        <a:pt x="42" y="8"/>
                      </a:cubicBezTo>
                      <a:cubicBezTo>
                        <a:pt x="33" y="0"/>
                        <a:pt x="17" y="8"/>
                        <a:pt x="14" y="20"/>
                      </a:cubicBezTo>
                      <a:close/>
                    </a:path>
                  </a:pathLst>
                </a:custGeom>
                <a:solidFill>
                  <a:srgbClr val="FED6E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86" name="Freeform 86"/>
                <p:cNvSpPr>
                  <a:spLocks/>
                </p:cNvSpPr>
                <p:nvPr/>
              </p:nvSpPr>
              <p:spPr bwMode="auto">
                <a:xfrm>
                  <a:off x="2108" y="3156"/>
                  <a:ext cx="857" cy="270"/>
                </a:xfrm>
                <a:custGeom>
                  <a:avLst/>
                  <a:gdLst>
                    <a:gd name="T0" fmla="*/ 0 w 857"/>
                    <a:gd name="T1" fmla="*/ 156 h 270"/>
                    <a:gd name="T2" fmla="*/ 28 w 857"/>
                    <a:gd name="T3" fmla="*/ 192 h 270"/>
                    <a:gd name="T4" fmla="*/ 92 w 857"/>
                    <a:gd name="T5" fmla="*/ 176 h 270"/>
                    <a:gd name="T6" fmla="*/ 148 w 857"/>
                    <a:gd name="T7" fmla="*/ 148 h 270"/>
                    <a:gd name="T8" fmla="*/ 188 w 857"/>
                    <a:gd name="T9" fmla="*/ 128 h 270"/>
                    <a:gd name="T10" fmla="*/ 256 w 857"/>
                    <a:gd name="T11" fmla="*/ 176 h 270"/>
                    <a:gd name="T12" fmla="*/ 328 w 857"/>
                    <a:gd name="T13" fmla="*/ 172 h 270"/>
                    <a:gd name="T14" fmla="*/ 376 w 857"/>
                    <a:gd name="T15" fmla="*/ 212 h 270"/>
                    <a:gd name="T16" fmla="*/ 428 w 857"/>
                    <a:gd name="T17" fmla="*/ 208 h 270"/>
                    <a:gd name="T18" fmla="*/ 480 w 857"/>
                    <a:gd name="T19" fmla="*/ 264 h 270"/>
                    <a:gd name="T20" fmla="*/ 548 w 857"/>
                    <a:gd name="T21" fmla="*/ 244 h 270"/>
                    <a:gd name="T22" fmla="*/ 616 w 857"/>
                    <a:gd name="T23" fmla="*/ 212 h 270"/>
                    <a:gd name="T24" fmla="*/ 652 w 857"/>
                    <a:gd name="T25" fmla="*/ 156 h 270"/>
                    <a:gd name="T26" fmla="*/ 732 w 857"/>
                    <a:gd name="T27" fmla="*/ 116 h 270"/>
                    <a:gd name="T28" fmla="*/ 804 w 857"/>
                    <a:gd name="T29" fmla="*/ 72 h 270"/>
                    <a:gd name="T30" fmla="*/ 856 w 857"/>
                    <a:gd name="T31" fmla="*/ 56 h 270"/>
                    <a:gd name="T32" fmla="*/ 796 w 857"/>
                    <a:gd name="T33" fmla="*/ 0 h 270"/>
                    <a:gd name="T34" fmla="*/ 752 w 857"/>
                    <a:gd name="T35" fmla="*/ 56 h 270"/>
                    <a:gd name="T36" fmla="*/ 660 w 857"/>
                    <a:gd name="T37" fmla="*/ 112 h 270"/>
                    <a:gd name="T38" fmla="*/ 596 w 857"/>
                    <a:gd name="T39" fmla="*/ 176 h 270"/>
                    <a:gd name="T40" fmla="*/ 524 w 857"/>
                    <a:gd name="T41" fmla="*/ 168 h 270"/>
                    <a:gd name="T42" fmla="*/ 444 w 857"/>
                    <a:gd name="T43" fmla="*/ 160 h 270"/>
                    <a:gd name="T44" fmla="*/ 376 w 857"/>
                    <a:gd name="T45" fmla="*/ 168 h 270"/>
                    <a:gd name="T46" fmla="*/ 304 w 857"/>
                    <a:gd name="T47" fmla="*/ 112 h 270"/>
                    <a:gd name="T48" fmla="*/ 232 w 857"/>
                    <a:gd name="T49" fmla="*/ 72 h 270"/>
                    <a:gd name="T50" fmla="*/ 152 w 857"/>
                    <a:gd name="T51" fmla="*/ 88 h 270"/>
                    <a:gd name="T52" fmla="*/ 96 w 857"/>
                    <a:gd name="T53" fmla="*/ 124 h 270"/>
                    <a:gd name="T54" fmla="*/ 28 w 857"/>
                    <a:gd name="T55" fmla="*/ 148 h 270"/>
                    <a:gd name="T56" fmla="*/ 0 w 857"/>
                    <a:gd name="T57" fmla="*/ 156 h 27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857" h="270">
                      <a:moveTo>
                        <a:pt x="0" y="156"/>
                      </a:moveTo>
                      <a:cubicBezTo>
                        <a:pt x="0" y="163"/>
                        <a:pt x="13" y="189"/>
                        <a:pt x="28" y="192"/>
                      </a:cubicBezTo>
                      <a:cubicBezTo>
                        <a:pt x="43" y="195"/>
                        <a:pt x="72" y="183"/>
                        <a:pt x="92" y="176"/>
                      </a:cubicBezTo>
                      <a:cubicBezTo>
                        <a:pt x="112" y="169"/>
                        <a:pt x="132" y="156"/>
                        <a:pt x="148" y="148"/>
                      </a:cubicBezTo>
                      <a:cubicBezTo>
                        <a:pt x="164" y="140"/>
                        <a:pt x="170" y="123"/>
                        <a:pt x="188" y="128"/>
                      </a:cubicBezTo>
                      <a:cubicBezTo>
                        <a:pt x="206" y="133"/>
                        <a:pt x="233" y="169"/>
                        <a:pt x="256" y="176"/>
                      </a:cubicBezTo>
                      <a:cubicBezTo>
                        <a:pt x="279" y="183"/>
                        <a:pt x="308" y="166"/>
                        <a:pt x="328" y="172"/>
                      </a:cubicBezTo>
                      <a:cubicBezTo>
                        <a:pt x="348" y="178"/>
                        <a:pt x="359" y="206"/>
                        <a:pt x="376" y="212"/>
                      </a:cubicBezTo>
                      <a:cubicBezTo>
                        <a:pt x="393" y="218"/>
                        <a:pt x="411" y="199"/>
                        <a:pt x="428" y="208"/>
                      </a:cubicBezTo>
                      <a:cubicBezTo>
                        <a:pt x="445" y="217"/>
                        <a:pt x="460" y="258"/>
                        <a:pt x="480" y="264"/>
                      </a:cubicBezTo>
                      <a:cubicBezTo>
                        <a:pt x="500" y="270"/>
                        <a:pt x="525" y="253"/>
                        <a:pt x="548" y="244"/>
                      </a:cubicBezTo>
                      <a:cubicBezTo>
                        <a:pt x="571" y="235"/>
                        <a:pt x="599" y="227"/>
                        <a:pt x="616" y="212"/>
                      </a:cubicBezTo>
                      <a:cubicBezTo>
                        <a:pt x="633" y="197"/>
                        <a:pt x="633" y="172"/>
                        <a:pt x="652" y="156"/>
                      </a:cubicBezTo>
                      <a:cubicBezTo>
                        <a:pt x="671" y="140"/>
                        <a:pt x="707" y="130"/>
                        <a:pt x="732" y="116"/>
                      </a:cubicBezTo>
                      <a:cubicBezTo>
                        <a:pt x="757" y="102"/>
                        <a:pt x="783" y="82"/>
                        <a:pt x="804" y="72"/>
                      </a:cubicBezTo>
                      <a:cubicBezTo>
                        <a:pt x="825" y="62"/>
                        <a:pt x="857" y="68"/>
                        <a:pt x="856" y="56"/>
                      </a:cubicBezTo>
                      <a:cubicBezTo>
                        <a:pt x="855" y="44"/>
                        <a:pt x="813" y="0"/>
                        <a:pt x="796" y="0"/>
                      </a:cubicBezTo>
                      <a:cubicBezTo>
                        <a:pt x="779" y="0"/>
                        <a:pt x="775" y="37"/>
                        <a:pt x="752" y="56"/>
                      </a:cubicBezTo>
                      <a:cubicBezTo>
                        <a:pt x="729" y="75"/>
                        <a:pt x="686" y="92"/>
                        <a:pt x="660" y="112"/>
                      </a:cubicBezTo>
                      <a:cubicBezTo>
                        <a:pt x="634" y="132"/>
                        <a:pt x="619" y="167"/>
                        <a:pt x="596" y="176"/>
                      </a:cubicBezTo>
                      <a:cubicBezTo>
                        <a:pt x="573" y="185"/>
                        <a:pt x="549" y="171"/>
                        <a:pt x="524" y="168"/>
                      </a:cubicBezTo>
                      <a:cubicBezTo>
                        <a:pt x="499" y="165"/>
                        <a:pt x="469" y="160"/>
                        <a:pt x="444" y="160"/>
                      </a:cubicBezTo>
                      <a:cubicBezTo>
                        <a:pt x="419" y="160"/>
                        <a:pt x="399" y="176"/>
                        <a:pt x="376" y="168"/>
                      </a:cubicBezTo>
                      <a:cubicBezTo>
                        <a:pt x="353" y="160"/>
                        <a:pt x="328" y="128"/>
                        <a:pt x="304" y="112"/>
                      </a:cubicBezTo>
                      <a:cubicBezTo>
                        <a:pt x="280" y="96"/>
                        <a:pt x="257" y="76"/>
                        <a:pt x="232" y="72"/>
                      </a:cubicBezTo>
                      <a:cubicBezTo>
                        <a:pt x="207" y="68"/>
                        <a:pt x="175" y="79"/>
                        <a:pt x="152" y="88"/>
                      </a:cubicBezTo>
                      <a:cubicBezTo>
                        <a:pt x="129" y="97"/>
                        <a:pt x="117" y="114"/>
                        <a:pt x="96" y="124"/>
                      </a:cubicBezTo>
                      <a:cubicBezTo>
                        <a:pt x="75" y="134"/>
                        <a:pt x="45" y="141"/>
                        <a:pt x="28" y="148"/>
                      </a:cubicBezTo>
                      <a:cubicBezTo>
                        <a:pt x="11" y="155"/>
                        <a:pt x="0" y="149"/>
                        <a:pt x="0" y="156"/>
                      </a:cubicBezTo>
                      <a:close/>
                    </a:path>
                  </a:pathLst>
                </a:custGeom>
                <a:solidFill>
                  <a:srgbClr val="FED6E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87" name="Freeform 87"/>
                <p:cNvSpPr>
                  <a:spLocks/>
                </p:cNvSpPr>
                <p:nvPr/>
              </p:nvSpPr>
              <p:spPr bwMode="auto">
                <a:xfrm>
                  <a:off x="3324" y="899"/>
                  <a:ext cx="601" cy="786"/>
                </a:xfrm>
                <a:custGeom>
                  <a:avLst/>
                  <a:gdLst>
                    <a:gd name="T0" fmla="*/ 12 w 601"/>
                    <a:gd name="T1" fmla="*/ 13 h 786"/>
                    <a:gd name="T2" fmla="*/ 32 w 601"/>
                    <a:gd name="T3" fmla="*/ 49 h 786"/>
                    <a:gd name="T4" fmla="*/ 0 w 601"/>
                    <a:gd name="T5" fmla="*/ 113 h 786"/>
                    <a:gd name="T6" fmla="*/ 32 w 601"/>
                    <a:gd name="T7" fmla="*/ 133 h 786"/>
                    <a:gd name="T8" fmla="*/ 16 w 601"/>
                    <a:gd name="T9" fmla="*/ 181 h 786"/>
                    <a:gd name="T10" fmla="*/ 60 w 601"/>
                    <a:gd name="T11" fmla="*/ 197 h 786"/>
                    <a:gd name="T12" fmla="*/ 44 w 601"/>
                    <a:gd name="T13" fmla="*/ 237 h 786"/>
                    <a:gd name="T14" fmla="*/ 84 w 601"/>
                    <a:gd name="T15" fmla="*/ 257 h 786"/>
                    <a:gd name="T16" fmla="*/ 88 w 601"/>
                    <a:gd name="T17" fmla="*/ 317 h 786"/>
                    <a:gd name="T18" fmla="*/ 96 w 601"/>
                    <a:gd name="T19" fmla="*/ 373 h 786"/>
                    <a:gd name="T20" fmla="*/ 132 w 601"/>
                    <a:gd name="T21" fmla="*/ 397 h 786"/>
                    <a:gd name="T22" fmla="*/ 120 w 601"/>
                    <a:gd name="T23" fmla="*/ 441 h 786"/>
                    <a:gd name="T24" fmla="*/ 176 w 601"/>
                    <a:gd name="T25" fmla="*/ 493 h 786"/>
                    <a:gd name="T26" fmla="*/ 148 w 601"/>
                    <a:gd name="T27" fmla="*/ 557 h 786"/>
                    <a:gd name="T28" fmla="*/ 140 w 601"/>
                    <a:gd name="T29" fmla="*/ 613 h 786"/>
                    <a:gd name="T30" fmla="*/ 236 w 601"/>
                    <a:gd name="T31" fmla="*/ 661 h 786"/>
                    <a:gd name="T32" fmla="*/ 268 w 601"/>
                    <a:gd name="T33" fmla="*/ 701 h 786"/>
                    <a:gd name="T34" fmla="*/ 304 w 601"/>
                    <a:gd name="T35" fmla="*/ 677 h 786"/>
                    <a:gd name="T36" fmla="*/ 348 w 601"/>
                    <a:gd name="T37" fmla="*/ 713 h 786"/>
                    <a:gd name="T38" fmla="*/ 408 w 601"/>
                    <a:gd name="T39" fmla="*/ 717 h 786"/>
                    <a:gd name="T40" fmla="*/ 444 w 601"/>
                    <a:gd name="T41" fmla="*/ 741 h 786"/>
                    <a:gd name="T42" fmla="*/ 496 w 601"/>
                    <a:gd name="T43" fmla="*/ 709 h 786"/>
                    <a:gd name="T44" fmla="*/ 556 w 601"/>
                    <a:gd name="T45" fmla="*/ 745 h 786"/>
                    <a:gd name="T46" fmla="*/ 568 w 601"/>
                    <a:gd name="T47" fmla="*/ 785 h 786"/>
                    <a:gd name="T48" fmla="*/ 592 w 601"/>
                    <a:gd name="T49" fmla="*/ 753 h 786"/>
                    <a:gd name="T50" fmla="*/ 512 w 601"/>
                    <a:gd name="T51" fmla="*/ 685 h 786"/>
                    <a:gd name="T52" fmla="*/ 404 w 601"/>
                    <a:gd name="T53" fmla="*/ 625 h 786"/>
                    <a:gd name="T54" fmla="*/ 296 w 601"/>
                    <a:gd name="T55" fmla="*/ 457 h 786"/>
                    <a:gd name="T56" fmla="*/ 164 w 601"/>
                    <a:gd name="T57" fmla="*/ 305 h 786"/>
                    <a:gd name="T58" fmla="*/ 104 w 601"/>
                    <a:gd name="T59" fmla="*/ 129 h 786"/>
                    <a:gd name="T60" fmla="*/ 12 w 601"/>
                    <a:gd name="T61" fmla="*/ 13 h 78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601" h="786">
                      <a:moveTo>
                        <a:pt x="12" y="13"/>
                      </a:moveTo>
                      <a:cubicBezTo>
                        <a:pt x="0" y="0"/>
                        <a:pt x="34" y="32"/>
                        <a:pt x="32" y="49"/>
                      </a:cubicBezTo>
                      <a:cubicBezTo>
                        <a:pt x="30" y="66"/>
                        <a:pt x="0" y="99"/>
                        <a:pt x="0" y="113"/>
                      </a:cubicBezTo>
                      <a:cubicBezTo>
                        <a:pt x="0" y="127"/>
                        <a:pt x="29" y="122"/>
                        <a:pt x="32" y="133"/>
                      </a:cubicBezTo>
                      <a:cubicBezTo>
                        <a:pt x="35" y="144"/>
                        <a:pt x="11" y="170"/>
                        <a:pt x="16" y="181"/>
                      </a:cubicBezTo>
                      <a:cubicBezTo>
                        <a:pt x="21" y="192"/>
                        <a:pt x="55" y="188"/>
                        <a:pt x="60" y="197"/>
                      </a:cubicBezTo>
                      <a:cubicBezTo>
                        <a:pt x="65" y="206"/>
                        <a:pt x="40" y="227"/>
                        <a:pt x="44" y="237"/>
                      </a:cubicBezTo>
                      <a:cubicBezTo>
                        <a:pt x="48" y="247"/>
                        <a:pt x="77" y="244"/>
                        <a:pt x="84" y="257"/>
                      </a:cubicBezTo>
                      <a:cubicBezTo>
                        <a:pt x="91" y="270"/>
                        <a:pt x="86" y="298"/>
                        <a:pt x="88" y="317"/>
                      </a:cubicBezTo>
                      <a:cubicBezTo>
                        <a:pt x="90" y="336"/>
                        <a:pt x="89" y="360"/>
                        <a:pt x="96" y="373"/>
                      </a:cubicBezTo>
                      <a:cubicBezTo>
                        <a:pt x="103" y="386"/>
                        <a:pt x="128" y="386"/>
                        <a:pt x="132" y="397"/>
                      </a:cubicBezTo>
                      <a:cubicBezTo>
                        <a:pt x="136" y="408"/>
                        <a:pt x="113" y="425"/>
                        <a:pt x="120" y="441"/>
                      </a:cubicBezTo>
                      <a:cubicBezTo>
                        <a:pt x="127" y="457"/>
                        <a:pt x="171" y="474"/>
                        <a:pt x="176" y="493"/>
                      </a:cubicBezTo>
                      <a:cubicBezTo>
                        <a:pt x="181" y="512"/>
                        <a:pt x="154" y="537"/>
                        <a:pt x="148" y="557"/>
                      </a:cubicBezTo>
                      <a:cubicBezTo>
                        <a:pt x="142" y="577"/>
                        <a:pt x="125" y="596"/>
                        <a:pt x="140" y="613"/>
                      </a:cubicBezTo>
                      <a:cubicBezTo>
                        <a:pt x="155" y="630"/>
                        <a:pt x="215" y="646"/>
                        <a:pt x="236" y="661"/>
                      </a:cubicBezTo>
                      <a:cubicBezTo>
                        <a:pt x="257" y="676"/>
                        <a:pt x="257" y="698"/>
                        <a:pt x="268" y="701"/>
                      </a:cubicBezTo>
                      <a:cubicBezTo>
                        <a:pt x="279" y="704"/>
                        <a:pt x="291" y="675"/>
                        <a:pt x="304" y="677"/>
                      </a:cubicBezTo>
                      <a:cubicBezTo>
                        <a:pt x="317" y="679"/>
                        <a:pt x="331" y="706"/>
                        <a:pt x="348" y="713"/>
                      </a:cubicBezTo>
                      <a:cubicBezTo>
                        <a:pt x="365" y="720"/>
                        <a:pt x="392" y="712"/>
                        <a:pt x="408" y="717"/>
                      </a:cubicBezTo>
                      <a:cubicBezTo>
                        <a:pt x="424" y="722"/>
                        <a:pt x="429" y="742"/>
                        <a:pt x="444" y="741"/>
                      </a:cubicBezTo>
                      <a:cubicBezTo>
                        <a:pt x="459" y="740"/>
                        <a:pt x="477" y="708"/>
                        <a:pt x="496" y="709"/>
                      </a:cubicBezTo>
                      <a:cubicBezTo>
                        <a:pt x="515" y="710"/>
                        <a:pt x="544" y="732"/>
                        <a:pt x="556" y="745"/>
                      </a:cubicBezTo>
                      <a:cubicBezTo>
                        <a:pt x="568" y="758"/>
                        <a:pt x="562" y="784"/>
                        <a:pt x="568" y="785"/>
                      </a:cubicBezTo>
                      <a:cubicBezTo>
                        <a:pt x="574" y="786"/>
                        <a:pt x="601" y="770"/>
                        <a:pt x="592" y="753"/>
                      </a:cubicBezTo>
                      <a:cubicBezTo>
                        <a:pt x="583" y="736"/>
                        <a:pt x="543" y="706"/>
                        <a:pt x="512" y="685"/>
                      </a:cubicBezTo>
                      <a:cubicBezTo>
                        <a:pt x="481" y="664"/>
                        <a:pt x="440" y="663"/>
                        <a:pt x="404" y="625"/>
                      </a:cubicBezTo>
                      <a:cubicBezTo>
                        <a:pt x="368" y="587"/>
                        <a:pt x="336" y="510"/>
                        <a:pt x="296" y="457"/>
                      </a:cubicBezTo>
                      <a:cubicBezTo>
                        <a:pt x="256" y="404"/>
                        <a:pt x="196" y="360"/>
                        <a:pt x="164" y="305"/>
                      </a:cubicBezTo>
                      <a:cubicBezTo>
                        <a:pt x="132" y="250"/>
                        <a:pt x="130" y="177"/>
                        <a:pt x="104" y="129"/>
                      </a:cubicBezTo>
                      <a:cubicBezTo>
                        <a:pt x="78" y="81"/>
                        <a:pt x="24" y="26"/>
                        <a:pt x="12" y="13"/>
                      </a:cubicBezTo>
                      <a:close/>
                    </a:path>
                  </a:pathLst>
                </a:custGeom>
                <a:gradFill rotWithShape="0">
                  <a:gsLst>
                    <a:gs pos="0">
                      <a:srgbClr val="FED6E6"/>
                    </a:gs>
                    <a:gs pos="100000">
                      <a:srgbClr val="FB418C"/>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88" name="Freeform 88"/>
                <p:cNvSpPr>
                  <a:spLocks/>
                </p:cNvSpPr>
                <p:nvPr/>
              </p:nvSpPr>
              <p:spPr bwMode="auto">
                <a:xfrm>
                  <a:off x="1307" y="2288"/>
                  <a:ext cx="543" cy="776"/>
                </a:xfrm>
                <a:custGeom>
                  <a:avLst/>
                  <a:gdLst>
                    <a:gd name="T0" fmla="*/ 511 w 543"/>
                    <a:gd name="T1" fmla="*/ 16 h 776"/>
                    <a:gd name="T2" fmla="*/ 325 w 543"/>
                    <a:gd name="T3" fmla="*/ 136 h 776"/>
                    <a:gd name="T4" fmla="*/ 133 w 543"/>
                    <a:gd name="T5" fmla="*/ 292 h 776"/>
                    <a:gd name="T6" fmla="*/ 55 w 543"/>
                    <a:gd name="T7" fmla="*/ 484 h 776"/>
                    <a:gd name="T8" fmla="*/ 1 w 543"/>
                    <a:gd name="T9" fmla="*/ 622 h 776"/>
                    <a:gd name="T10" fmla="*/ 61 w 543"/>
                    <a:gd name="T11" fmla="*/ 730 h 776"/>
                    <a:gd name="T12" fmla="*/ 157 w 543"/>
                    <a:gd name="T13" fmla="*/ 754 h 776"/>
                    <a:gd name="T14" fmla="*/ 127 w 543"/>
                    <a:gd name="T15" fmla="*/ 598 h 776"/>
                    <a:gd name="T16" fmla="*/ 133 w 543"/>
                    <a:gd name="T17" fmla="*/ 448 h 776"/>
                    <a:gd name="T18" fmla="*/ 205 w 543"/>
                    <a:gd name="T19" fmla="*/ 322 h 776"/>
                    <a:gd name="T20" fmla="*/ 379 w 543"/>
                    <a:gd name="T21" fmla="*/ 268 h 776"/>
                    <a:gd name="T22" fmla="*/ 517 w 543"/>
                    <a:gd name="T23" fmla="*/ 232 h 776"/>
                    <a:gd name="T24" fmla="*/ 511 w 543"/>
                    <a:gd name="T25" fmla="*/ 16 h 7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43" h="776">
                      <a:moveTo>
                        <a:pt x="511" y="16"/>
                      </a:moveTo>
                      <a:cubicBezTo>
                        <a:pt x="479" y="0"/>
                        <a:pt x="388" y="90"/>
                        <a:pt x="325" y="136"/>
                      </a:cubicBezTo>
                      <a:cubicBezTo>
                        <a:pt x="262" y="182"/>
                        <a:pt x="178" y="234"/>
                        <a:pt x="133" y="292"/>
                      </a:cubicBezTo>
                      <a:cubicBezTo>
                        <a:pt x="88" y="350"/>
                        <a:pt x="77" y="429"/>
                        <a:pt x="55" y="484"/>
                      </a:cubicBezTo>
                      <a:cubicBezTo>
                        <a:pt x="33" y="539"/>
                        <a:pt x="0" y="581"/>
                        <a:pt x="1" y="622"/>
                      </a:cubicBezTo>
                      <a:cubicBezTo>
                        <a:pt x="2" y="663"/>
                        <a:pt x="35" y="708"/>
                        <a:pt x="61" y="730"/>
                      </a:cubicBezTo>
                      <a:cubicBezTo>
                        <a:pt x="87" y="752"/>
                        <a:pt x="146" y="776"/>
                        <a:pt x="157" y="754"/>
                      </a:cubicBezTo>
                      <a:cubicBezTo>
                        <a:pt x="168" y="732"/>
                        <a:pt x="131" y="649"/>
                        <a:pt x="127" y="598"/>
                      </a:cubicBezTo>
                      <a:cubicBezTo>
                        <a:pt x="123" y="547"/>
                        <a:pt x="120" y="494"/>
                        <a:pt x="133" y="448"/>
                      </a:cubicBezTo>
                      <a:cubicBezTo>
                        <a:pt x="146" y="402"/>
                        <a:pt x="164" y="352"/>
                        <a:pt x="205" y="322"/>
                      </a:cubicBezTo>
                      <a:cubicBezTo>
                        <a:pt x="246" y="292"/>
                        <a:pt x="327" y="283"/>
                        <a:pt x="379" y="268"/>
                      </a:cubicBezTo>
                      <a:cubicBezTo>
                        <a:pt x="431" y="253"/>
                        <a:pt x="497" y="271"/>
                        <a:pt x="517" y="232"/>
                      </a:cubicBezTo>
                      <a:cubicBezTo>
                        <a:pt x="537" y="193"/>
                        <a:pt x="543" y="32"/>
                        <a:pt x="511" y="16"/>
                      </a:cubicBezTo>
                      <a:close/>
                    </a:path>
                  </a:pathLst>
                </a:custGeom>
                <a:solidFill>
                  <a:srgbClr val="FDB1D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sp>
          <p:nvSpPr>
            <p:cNvPr id="72793" name="Arc 89"/>
            <p:cNvSpPr>
              <a:spLocks/>
            </p:cNvSpPr>
            <p:nvPr userDrawn="1"/>
          </p:nvSpPr>
          <p:spPr bwMode="hidden">
            <a:xfrm>
              <a:off x="3649" y="1598"/>
              <a:ext cx="864" cy="2722"/>
            </a:xfrm>
            <a:custGeom>
              <a:avLst/>
              <a:gdLst>
                <a:gd name="G0" fmla="+- 21600 0 0"/>
                <a:gd name="G1" fmla="+- 21600 0 0"/>
                <a:gd name="G2" fmla="+- 21600 0 0"/>
                <a:gd name="T0" fmla="*/ 0 w 43200"/>
                <a:gd name="T1" fmla="*/ 21585 h 21600"/>
                <a:gd name="T2" fmla="*/ 43200 w 43200"/>
                <a:gd name="T3" fmla="*/ 21600 h 21600"/>
                <a:gd name="T4" fmla="*/ 21600 w 43200"/>
                <a:gd name="T5" fmla="*/ 21600 h 21600"/>
              </a:gdLst>
              <a:ahLst/>
              <a:cxnLst>
                <a:cxn ang="0">
                  <a:pos x="T0" y="T1"/>
                </a:cxn>
                <a:cxn ang="0">
                  <a:pos x="T2" y="T3"/>
                </a:cxn>
                <a:cxn ang="0">
                  <a:pos x="T4" y="T5"/>
                </a:cxn>
              </a:cxnLst>
              <a:rect l="0" t="0" r="r" b="b"/>
              <a:pathLst>
                <a:path w="43200" h="21600" fill="none" extrusionOk="0">
                  <a:moveTo>
                    <a:pt x="0" y="21585"/>
                  </a:moveTo>
                  <a:cubicBezTo>
                    <a:pt x="8" y="9661"/>
                    <a:pt x="9676" y="-1"/>
                    <a:pt x="21600" y="0"/>
                  </a:cubicBezTo>
                  <a:cubicBezTo>
                    <a:pt x="33529" y="0"/>
                    <a:pt x="43200" y="9670"/>
                    <a:pt x="43200" y="21600"/>
                  </a:cubicBezTo>
                </a:path>
                <a:path w="43200" h="21600" stroke="0" extrusionOk="0">
                  <a:moveTo>
                    <a:pt x="0" y="21585"/>
                  </a:moveTo>
                  <a:cubicBezTo>
                    <a:pt x="8" y="9661"/>
                    <a:pt x="9676" y="-1"/>
                    <a:pt x="21600" y="0"/>
                  </a:cubicBezTo>
                  <a:cubicBezTo>
                    <a:pt x="33529" y="0"/>
                    <a:pt x="43200" y="9670"/>
                    <a:pt x="43200" y="21600"/>
                  </a:cubicBezTo>
                  <a:lnTo>
                    <a:pt x="21600" y="21600"/>
                  </a:lnTo>
                  <a:close/>
                </a:path>
              </a:pathLst>
            </a:custGeom>
            <a:gradFill rotWithShape="0">
              <a:gsLst>
                <a:gs pos="0">
                  <a:schemeClr val="bg2"/>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Arial" charset="0"/>
                <a:ea typeface="ＭＳ Ｐゴシック" charset="-128"/>
              </a:endParaRPr>
            </a:p>
          </p:txBody>
        </p:sp>
        <p:sp>
          <p:nvSpPr>
            <p:cNvPr id="72794" name="Arc 90"/>
            <p:cNvSpPr>
              <a:spLocks/>
            </p:cNvSpPr>
            <p:nvPr userDrawn="1"/>
          </p:nvSpPr>
          <p:spPr bwMode="hidden">
            <a:xfrm flipV="1">
              <a:off x="336" y="0"/>
              <a:ext cx="768" cy="3480"/>
            </a:xfrm>
            <a:custGeom>
              <a:avLst/>
              <a:gdLst>
                <a:gd name="G0" fmla="+- 21600 0 0"/>
                <a:gd name="G1" fmla="+- 21600 0 0"/>
                <a:gd name="G2" fmla="+- 21600 0 0"/>
                <a:gd name="T0" fmla="*/ 0 w 43200"/>
                <a:gd name="T1" fmla="*/ 21606 h 21606"/>
                <a:gd name="T2" fmla="*/ 43200 w 43200"/>
                <a:gd name="T3" fmla="*/ 21594 h 21606"/>
                <a:gd name="T4" fmla="*/ 21600 w 43200"/>
                <a:gd name="T5" fmla="*/ 21600 h 21606"/>
              </a:gdLst>
              <a:ahLst/>
              <a:cxnLst>
                <a:cxn ang="0">
                  <a:pos x="T0" y="T1"/>
                </a:cxn>
                <a:cxn ang="0">
                  <a:pos x="T2" y="T3"/>
                </a:cxn>
                <a:cxn ang="0">
                  <a:pos x="T4" y="T5"/>
                </a:cxn>
              </a:cxnLst>
              <a:rect l="0" t="0" r="r" b="b"/>
              <a:pathLst>
                <a:path w="43200" h="21606" fill="none" extrusionOk="0">
                  <a:moveTo>
                    <a:pt x="0" y="21605"/>
                  </a:moveTo>
                  <a:cubicBezTo>
                    <a:pt x="0" y="21603"/>
                    <a:pt x="0" y="21601"/>
                    <a:pt x="0" y="21600"/>
                  </a:cubicBezTo>
                  <a:cubicBezTo>
                    <a:pt x="0" y="9670"/>
                    <a:pt x="9670" y="0"/>
                    <a:pt x="21600" y="0"/>
                  </a:cubicBezTo>
                  <a:cubicBezTo>
                    <a:pt x="33527" y="-1"/>
                    <a:pt x="43196" y="9666"/>
                    <a:pt x="43199" y="21594"/>
                  </a:cubicBezTo>
                </a:path>
                <a:path w="43200" h="21606" stroke="0" extrusionOk="0">
                  <a:moveTo>
                    <a:pt x="0" y="21605"/>
                  </a:moveTo>
                  <a:cubicBezTo>
                    <a:pt x="0" y="21603"/>
                    <a:pt x="0" y="21601"/>
                    <a:pt x="0" y="21600"/>
                  </a:cubicBezTo>
                  <a:cubicBezTo>
                    <a:pt x="0" y="9670"/>
                    <a:pt x="9670" y="0"/>
                    <a:pt x="21600" y="0"/>
                  </a:cubicBezTo>
                  <a:cubicBezTo>
                    <a:pt x="33527" y="-1"/>
                    <a:pt x="43196" y="9666"/>
                    <a:pt x="43199" y="21594"/>
                  </a:cubicBezTo>
                  <a:lnTo>
                    <a:pt x="21600" y="21600"/>
                  </a:lnTo>
                  <a:close/>
                </a:path>
              </a:pathLst>
            </a:custGeom>
            <a:gradFill rotWithShape="0">
              <a:gsLst>
                <a:gs pos="0">
                  <a:schemeClr val="bg2"/>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Arial" charset="0"/>
                <a:ea typeface="ＭＳ Ｐゴシック" charset="-128"/>
              </a:endParaRPr>
            </a:p>
          </p:txBody>
        </p:sp>
        <p:sp>
          <p:nvSpPr>
            <p:cNvPr id="72795" name="Arc 91"/>
            <p:cNvSpPr>
              <a:spLocks/>
            </p:cNvSpPr>
            <p:nvPr userDrawn="1"/>
          </p:nvSpPr>
          <p:spPr bwMode="hidden">
            <a:xfrm>
              <a:off x="1009" y="2028"/>
              <a:ext cx="1776" cy="2292"/>
            </a:xfrm>
            <a:custGeom>
              <a:avLst/>
              <a:gdLst>
                <a:gd name="G0" fmla="+- 21600 0 0"/>
                <a:gd name="G1" fmla="+- 21600 0 0"/>
                <a:gd name="G2" fmla="+- 21600 0 0"/>
                <a:gd name="T0" fmla="*/ 0 w 43200"/>
                <a:gd name="T1" fmla="*/ 21599 h 21600"/>
                <a:gd name="T2" fmla="*/ 43200 w 43200"/>
                <a:gd name="T3" fmla="*/ 21600 h 21600"/>
                <a:gd name="T4" fmla="*/ 21600 w 43200"/>
                <a:gd name="T5" fmla="*/ 21600 h 21600"/>
              </a:gdLst>
              <a:ahLst/>
              <a:cxnLst>
                <a:cxn ang="0">
                  <a:pos x="T0" y="T1"/>
                </a:cxn>
                <a:cxn ang="0">
                  <a:pos x="T2" y="T3"/>
                </a:cxn>
                <a:cxn ang="0">
                  <a:pos x="T4" y="T5"/>
                </a:cxn>
              </a:cxnLst>
              <a:rect l="0" t="0" r="r" b="b"/>
              <a:pathLst>
                <a:path w="43200" h="21600" fill="none" extrusionOk="0">
                  <a:moveTo>
                    <a:pt x="0" y="21599"/>
                  </a:moveTo>
                  <a:cubicBezTo>
                    <a:pt x="0" y="9670"/>
                    <a:pt x="9671" y="-1"/>
                    <a:pt x="21600" y="0"/>
                  </a:cubicBezTo>
                  <a:cubicBezTo>
                    <a:pt x="33529" y="0"/>
                    <a:pt x="43200" y="9670"/>
                    <a:pt x="43200" y="21600"/>
                  </a:cubicBezTo>
                </a:path>
                <a:path w="43200" h="21600" stroke="0" extrusionOk="0">
                  <a:moveTo>
                    <a:pt x="0" y="21599"/>
                  </a:moveTo>
                  <a:cubicBezTo>
                    <a:pt x="0" y="9670"/>
                    <a:pt x="9671" y="-1"/>
                    <a:pt x="21600" y="0"/>
                  </a:cubicBezTo>
                  <a:cubicBezTo>
                    <a:pt x="33529" y="0"/>
                    <a:pt x="43200" y="9670"/>
                    <a:pt x="43200" y="21600"/>
                  </a:cubicBezTo>
                  <a:lnTo>
                    <a:pt x="21600" y="21600"/>
                  </a:lnTo>
                  <a:close/>
                </a:path>
              </a:pathLst>
            </a:custGeom>
            <a:gradFill rotWithShape="0">
              <a:gsLst>
                <a:gs pos="0">
                  <a:schemeClr val="bg2"/>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Arial" charset="0"/>
                <a:ea typeface="ＭＳ Ｐゴシック" charset="-128"/>
              </a:endParaRPr>
            </a:p>
          </p:txBody>
        </p:sp>
      </p:grpSp>
      <p:sp>
        <p:nvSpPr>
          <p:cNvPr id="1027" name="Rectangle 92"/>
          <p:cNvSpPr>
            <a:spLocks noGrp="1" noChangeArrowheads="1"/>
          </p:cNvSpPr>
          <p:nvPr>
            <p:ph type="title"/>
          </p:nvPr>
        </p:nvSpPr>
        <p:spPr bwMode="auto">
          <a:xfrm>
            <a:off x="228600" y="228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8" name="Rectangle 93"/>
          <p:cNvSpPr>
            <a:spLocks noGrp="1" noChangeArrowheads="1"/>
          </p:cNvSpPr>
          <p:nvPr>
            <p:ph type="body" idx="1"/>
          </p:nvPr>
        </p:nvSpPr>
        <p:spPr bwMode="auto">
          <a:xfrm>
            <a:off x="215900" y="1524000"/>
            <a:ext cx="7772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72798" name="Rectangle 94"/>
          <p:cNvSpPr>
            <a:spLocks noGrp="1" noChangeArrowheads="1"/>
          </p:cNvSpPr>
          <p:nvPr>
            <p:ph type="dt" sz="half" idx="2"/>
          </p:nvPr>
        </p:nvSpPr>
        <p:spPr bwMode="auto">
          <a:xfrm>
            <a:off x="2159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kumimoji="0" sz="1400">
                <a:solidFill>
                  <a:schemeClr val="tx2"/>
                </a:solidFill>
                <a:latin typeface="Arial" charset="0"/>
                <a:ea typeface="ＭＳ Ｐゴシック" charset="-128"/>
              </a:defRPr>
            </a:lvl1pPr>
          </a:lstStyle>
          <a:p>
            <a:pPr>
              <a:defRPr/>
            </a:pPr>
            <a:endParaRPr lang="en-US" altLang="ja-JP"/>
          </a:p>
        </p:txBody>
      </p:sp>
      <p:sp>
        <p:nvSpPr>
          <p:cNvPr id="72799" name="Rectangle 95"/>
          <p:cNvSpPr>
            <a:spLocks noGrp="1" noChangeArrowheads="1"/>
          </p:cNvSpPr>
          <p:nvPr>
            <p:ph type="ftr" sz="quarter" idx="3"/>
          </p:nvPr>
        </p:nvSpPr>
        <p:spPr bwMode="auto">
          <a:xfrm>
            <a:off x="26543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kumimoji="0" sz="1400">
                <a:solidFill>
                  <a:schemeClr val="tx2"/>
                </a:solidFill>
                <a:latin typeface="Arial" charset="0"/>
                <a:ea typeface="ＭＳ Ｐゴシック" charset="-128"/>
              </a:defRPr>
            </a:lvl1pPr>
          </a:lstStyle>
          <a:p>
            <a:pPr>
              <a:defRPr/>
            </a:pPr>
            <a:endParaRPr lang="en-US" altLang="ja-JP"/>
          </a:p>
        </p:txBody>
      </p:sp>
      <p:sp>
        <p:nvSpPr>
          <p:cNvPr id="72800" name="Rectangle 96"/>
          <p:cNvSpPr>
            <a:spLocks noGrp="1" noChangeArrowheads="1"/>
          </p:cNvSpPr>
          <p:nvPr>
            <p:ph type="sldNum" sz="quarter" idx="4"/>
          </p:nvPr>
        </p:nvSpPr>
        <p:spPr bwMode="auto">
          <a:xfrm>
            <a:off x="60833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kumimoji="0" sz="1400" smtClean="0">
                <a:solidFill>
                  <a:schemeClr val="tx2"/>
                </a:solidFill>
              </a:defRPr>
            </a:lvl1pPr>
          </a:lstStyle>
          <a:p>
            <a:pPr>
              <a:defRPr/>
            </a:pPr>
            <a:fld id="{7BED1C4F-AD8E-42C2-B668-3623DB184571}"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97"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Arial" charset="0"/>
          <a:ea typeface="ＭＳ Ｐゴシック" charset="-128"/>
        </a:defRPr>
      </a:lvl2pPr>
      <a:lvl3pPr algn="l" rtl="0" eaLnBrk="0" fontAlgn="base" hangingPunct="0">
        <a:spcBef>
          <a:spcPct val="0"/>
        </a:spcBef>
        <a:spcAft>
          <a:spcPct val="0"/>
        </a:spcAft>
        <a:defRPr kumimoji="1" sz="4400">
          <a:solidFill>
            <a:schemeClr val="tx2"/>
          </a:solidFill>
          <a:latin typeface="Arial" charset="0"/>
          <a:ea typeface="ＭＳ Ｐゴシック" charset="-128"/>
        </a:defRPr>
      </a:lvl3pPr>
      <a:lvl4pPr algn="l" rtl="0" eaLnBrk="0" fontAlgn="base" hangingPunct="0">
        <a:spcBef>
          <a:spcPct val="0"/>
        </a:spcBef>
        <a:spcAft>
          <a:spcPct val="0"/>
        </a:spcAft>
        <a:defRPr kumimoji="1" sz="4400">
          <a:solidFill>
            <a:schemeClr val="tx2"/>
          </a:solidFill>
          <a:latin typeface="Arial" charset="0"/>
          <a:ea typeface="ＭＳ Ｐゴシック" charset="-128"/>
        </a:defRPr>
      </a:lvl4pPr>
      <a:lvl5pPr algn="l"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l" rtl="0" fontAlgn="base">
        <a:spcBef>
          <a:spcPct val="0"/>
        </a:spcBef>
        <a:spcAft>
          <a:spcPct val="0"/>
        </a:spcAft>
        <a:defRPr kumimoji="1" sz="4400">
          <a:solidFill>
            <a:schemeClr val="tx2"/>
          </a:solidFill>
          <a:latin typeface="Arial" charset="0"/>
          <a:ea typeface="ＭＳ Ｐゴシック" charset="-128"/>
        </a:defRPr>
      </a:lvl6pPr>
      <a:lvl7pPr marL="914400" algn="l" rtl="0" fontAlgn="base">
        <a:spcBef>
          <a:spcPct val="0"/>
        </a:spcBef>
        <a:spcAft>
          <a:spcPct val="0"/>
        </a:spcAft>
        <a:defRPr kumimoji="1" sz="4400">
          <a:solidFill>
            <a:schemeClr val="tx2"/>
          </a:solidFill>
          <a:latin typeface="Arial" charset="0"/>
          <a:ea typeface="ＭＳ Ｐゴシック" charset="-128"/>
        </a:defRPr>
      </a:lvl7pPr>
      <a:lvl8pPr marL="1371600" algn="l" rtl="0" fontAlgn="base">
        <a:spcBef>
          <a:spcPct val="0"/>
        </a:spcBef>
        <a:spcAft>
          <a:spcPct val="0"/>
        </a:spcAft>
        <a:defRPr kumimoji="1" sz="4400">
          <a:solidFill>
            <a:schemeClr val="tx2"/>
          </a:solidFill>
          <a:latin typeface="Arial" charset="0"/>
          <a:ea typeface="ＭＳ Ｐゴシック" charset="-128"/>
        </a:defRPr>
      </a:lvl8pPr>
      <a:lvl9pPr marL="1828800" algn="l"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Blip>
          <a:blip r:embed="rId13"/>
        </a:buBlip>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Blip>
          <a:blip r:embed="rId14"/>
        </a:buBlip>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tx2"/>
        </a:buClr>
        <a:buSzPct val="50000"/>
        <a:buFont typeface="Wingdings" panose="05000000000000000000" pitchFamily="2" charset="2"/>
        <a:buChar char="v"/>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tx2"/>
        </a:buClr>
        <a:buSzPct val="50000"/>
        <a:buFont typeface="Wingdings" panose="05000000000000000000" pitchFamily="2" charset="2"/>
        <a:buChar char="v"/>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tx2"/>
        </a:buClr>
        <a:buSzPct val="50000"/>
        <a:buFont typeface="Wingdings" panose="05000000000000000000" pitchFamily="2" charset="2"/>
        <a:buChar char="v"/>
        <a:defRPr kumimoji="1" sz="2000">
          <a:solidFill>
            <a:schemeClr val="tx1"/>
          </a:solidFill>
          <a:latin typeface="+mn-lt"/>
          <a:ea typeface="+mn-ea"/>
        </a:defRPr>
      </a:lvl5pPr>
      <a:lvl6pPr marL="2514600" indent="-228600" algn="l" rtl="0" fontAlgn="base">
        <a:spcBef>
          <a:spcPct val="20000"/>
        </a:spcBef>
        <a:spcAft>
          <a:spcPct val="0"/>
        </a:spcAft>
        <a:buClr>
          <a:schemeClr val="tx2"/>
        </a:buClr>
        <a:buSzPct val="50000"/>
        <a:buFont typeface="Wingdings" pitchFamily="2" charset="2"/>
        <a:buChar char="v"/>
        <a:defRPr kumimoji="1" sz="2000">
          <a:solidFill>
            <a:schemeClr val="tx1"/>
          </a:solidFill>
          <a:latin typeface="+mn-lt"/>
          <a:ea typeface="+mn-ea"/>
        </a:defRPr>
      </a:lvl6pPr>
      <a:lvl7pPr marL="2971800" indent="-228600" algn="l" rtl="0" fontAlgn="base">
        <a:spcBef>
          <a:spcPct val="20000"/>
        </a:spcBef>
        <a:spcAft>
          <a:spcPct val="0"/>
        </a:spcAft>
        <a:buClr>
          <a:schemeClr val="tx2"/>
        </a:buClr>
        <a:buSzPct val="50000"/>
        <a:buFont typeface="Wingdings" pitchFamily="2" charset="2"/>
        <a:buChar char="v"/>
        <a:defRPr kumimoji="1" sz="2000">
          <a:solidFill>
            <a:schemeClr val="tx1"/>
          </a:solidFill>
          <a:latin typeface="+mn-lt"/>
          <a:ea typeface="+mn-ea"/>
        </a:defRPr>
      </a:lvl7pPr>
      <a:lvl8pPr marL="3429000" indent="-228600" algn="l" rtl="0" fontAlgn="base">
        <a:spcBef>
          <a:spcPct val="20000"/>
        </a:spcBef>
        <a:spcAft>
          <a:spcPct val="0"/>
        </a:spcAft>
        <a:buClr>
          <a:schemeClr val="tx2"/>
        </a:buClr>
        <a:buSzPct val="50000"/>
        <a:buFont typeface="Wingdings" pitchFamily="2" charset="2"/>
        <a:buChar char="v"/>
        <a:defRPr kumimoji="1" sz="2000">
          <a:solidFill>
            <a:schemeClr val="tx1"/>
          </a:solidFill>
          <a:latin typeface="+mn-lt"/>
          <a:ea typeface="+mn-ea"/>
        </a:defRPr>
      </a:lvl8pPr>
      <a:lvl9pPr marL="3886200" indent="-228600" algn="l" rtl="0" fontAlgn="base">
        <a:spcBef>
          <a:spcPct val="20000"/>
        </a:spcBef>
        <a:spcAft>
          <a:spcPct val="0"/>
        </a:spcAft>
        <a:buClr>
          <a:schemeClr val="tx2"/>
        </a:buClr>
        <a:buSzPct val="50000"/>
        <a:buFont typeface="Wingdings" pitchFamily="2" charset="2"/>
        <a:buChar char="v"/>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39010" name="Rectangle 2"/>
          <p:cNvSpPr>
            <a:spLocks noChangeArrowheads="1"/>
          </p:cNvSpPr>
          <p:nvPr userDrawn="1"/>
        </p:nvSpPr>
        <p:spPr bwMode="auto">
          <a:xfrm>
            <a:off x="434975" y="787400"/>
            <a:ext cx="8350250" cy="1651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kumimoji="0" lang="ja-JP" altLang="en-US" sz="1800">
              <a:solidFill>
                <a:srgbClr val="000000"/>
              </a:solidFill>
              <a:ea typeface="+mn-ea"/>
            </a:endParaRPr>
          </a:p>
        </p:txBody>
      </p:sp>
      <p:sp>
        <p:nvSpPr>
          <p:cNvPr id="939011" name="Line 3"/>
          <p:cNvSpPr>
            <a:spLocks noChangeShapeType="1"/>
          </p:cNvSpPr>
          <p:nvPr/>
        </p:nvSpPr>
        <p:spPr bwMode="auto">
          <a:xfrm>
            <a:off x="328613" y="6524625"/>
            <a:ext cx="838358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kumimoji="0" lang="ja-JP" altLang="en-US" sz="1800">
              <a:solidFill>
                <a:srgbClr val="000000"/>
              </a:solidFill>
              <a:ea typeface="+mn-ea"/>
            </a:endParaRPr>
          </a:p>
        </p:txBody>
      </p:sp>
      <p:sp>
        <p:nvSpPr>
          <p:cNvPr id="939012" name="Text Box 4"/>
          <p:cNvSpPr txBox="1">
            <a:spLocks noChangeArrowheads="1"/>
          </p:cNvSpPr>
          <p:nvPr/>
        </p:nvSpPr>
        <p:spPr bwMode="auto">
          <a:xfrm>
            <a:off x="561975" y="1295400"/>
            <a:ext cx="8020050"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571500">
              <a:defRPr>
                <a:solidFill>
                  <a:schemeClr val="tx1"/>
                </a:solidFill>
                <a:latin typeface="Arial" panose="020B0604020202020204" pitchFamily="34" charset="0"/>
                <a:cs typeface="Arial" panose="020B0604020202020204" pitchFamily="34" charset="0"/>
              </a:defRPr>
            </a:lvl2pPr>
            <a:lvl3pPr marL="1143000">
              <a:defRPr>
                <a:solidFill>
                  <a:schemeClr val="tx1"/>
                </a:solidFill>
                <a:latin typeface="Arial" panose="020B0604020202020204" pitchFamily="34" charset="0"/>
                <a:cs typeface="Arial" panose="020B0604020202020204" pitchFamily="34" charset="0"/>
              </a:defRPr>
            </a:lvl3pPr>
            <a:lvl4pPr marL="1714500">
              <a:defRPr>
                <a:solidFill>
                  <a:schemeClr val="tx1"/>
                </a:solidFill>
                <a:latin typeface="Arial" panose="020B0604020202020204" pitchFamily="34" charset="0"/>
                <a:cs typeface="Arial" panose="020B0604020202020204" pitchFamily="34" charset="0"/>
              </a:defRPr>
            </a:lvl4pPr>
            <a:lvl5pPr marL="2286000">
              <a:defRPr>
                <a:solidFill>
                  <a:schemeClr val="tx1"/>
                </a:solidFill>
                <a:latin typeface="Arial" panose="020B0604020202020204" pitchFamily="34" charset="0"/>
                <a:cs typeface="Arial" panose="020B0604020202020204" pitchFamily="34" charset="0"/>
              </a:defRPr>
            </a:lvl5pPr>
            <a:lvl6pPr marL="27432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buFont typeface="Monotype Sorts" pitchFamily="2" charset="2"/>
              <a:buChar char="ë"/>
            </a:pPr>
            <a:endParaRPr kumimoji="0" lang="de-DE" altLang="ja-JP" sz="1400">
              <a:solidFill>
                <a:srgbClr val="000000"/>
              </a:solidFill>
              <a:latin typeface="Imago" pitchFamily="2" charset="0"/>
              <a:ea typeface="+mn-ea"/>
            </a:endParaRPr>
          </a:p>
        </p:txBody>
      </p:sp>
      <p:sp>
        <p:nvSpPr>
          <p:cNvPr id="939013" name="Rectangle 5"/>
          <p:cNvSpPr>
            <a:spLocks noGrp="1" noChangeArrowheads="1"/>
          </p:cNvSpPr>
          <p:nvPr>
            <p:ph type="title"/>
          </p:nvPr>
        </p:nvSpPr>
        <p:spPr bwMode="auto">
          <a:xfrm>
            <a:off x="323850" y="1166813"/>
            <a:ext cx="8415338" cy="533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ja-JP" smtClean="0"/>
              <a:t>Titel für  eine Folie</a:t>
            </a:r>
          </a:p>
        </p:txBody>
      </p:sp>
      <p:sp>
        <p:nvSpPr>
          <p:cNvPr id="939014" name="Rectangle 6"/>
          <p:cNvSpPr>
            <a:spLocks noGrp="1" noChangeArrowheads="1"/>
          </p:cNvSpPr>
          <p:nvPr>
            <p:ph type="body" idx="1"/>
          </p:nvPr>
        </p:nvSpPr>
        <p:spPr bwMode="auto">
          <a:xfrm>
            <a:off x="323850" y="1916113"/>
            <a:ext cx="8440738" cy="4465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ja-JP" smtClean="0"/>
              <a:t>Text auf Folie</a:t>
            </a:r>
          </a:p>
          <a:p>
            <a:pPr lvl="1"/>
            <a:r>
              <a:rPr lang="en-GB" altLang="ja-JP" smtClean="0"/>
              <a:t>sd</a:t>
            </a:r>
          </a:p>
          <a:p>
            <a:pPr lvl="2"/>
            <a:r>
              <a:rPr lang="en-GB" altLang="ja-JP" smtClean="0"/>
              <a:t>Test</a:t>
            </a:r>
          </a:p>
          <a:p>
            <a:pPr lvl="3"/>
            <a:r>
              <a:rPr lang="en-GB" altLang="ja-JP" smtClean="0"/>
              <a:t>Text</a:t>
            </a:r>
          </a:p>
          <a:p>
            <a:pPr lvl="4"/>
            <a:endParaRPr lang="en-GB" altLang="ja-JP" smtClean="0"/>
          </a:p>
          <a:p>
            <a:pPr lvl="1"/>
            <a:endParaRPr lang="ja-JP" altLang="en-GB" smtClean="0"/>
          </a:p>
        </p:txBody>
      </p:sp>
      <p:sp>
        <p:nvSpPr>
          <p:cNvPr id="939015" name="Text Box 7"/>
          <p:cNvSpPr txBox="1">
            <a:spLocks noChangeArrowheads="1"/>
          </p:cNvSpPr>
          <p:nvPr userDrawn="1"/>
        </p:nvSpPr>
        <p:spPr bwMode="auto">
          <a:xfrm>
            <a:off x="285750" y="203200"/>
            <a:ext cx="7023100" cy="488950"/>
          </a:xfrm>
          <a:prstGeom prst="rect">
            <a:avLst/>
          </a:prstGeom>
          <a:noFill/>
          <a:ln>
            <a:noFill/>
          </a:ln>
          <a:effectLst/>
          <a:extLst>
            <a:ext uri="{909E8E84-426E-40DD-AFC4-6F175D3DCCD1}">
              <a14:hiddenFill xmlns:a14="http://schemas.microsoft.com/office/drawing/2010/main">
                <a:solidFill>
                  <a:srgbClr val="0000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kumimoji="0" lang="ja-JP" altLang="en-GB" sz="2600" b="1" i="1">
                <a:solidFill>
                  <a:srgbClr val="063DE8"/>
                </a:solidFill>
              </a:rPr>
              <a:t>エグゼクティブサマリー</a:t>
            </a:r>
          </a:p>
        </p:txBody>
      </p:sp>
      <p:sp>
        <p:nvSpPr>
          <p:cNvPr id="939019" name="Rectangle 11"/>
          <p:cNvSpPr>
            <a:spLocks noChangeArrowheads="1"/>
          </p:cNvSpPr>
          <p:nvPr userDrawn="1"/>
        </p:nvSpPr>
        <p:spPr bwMode="auto">
          <a:xfrm>
            <a:off x="395288" y="733425"/>
            <a:ext cx="8356600" cy="174625"/>
          </a:xfrm>
          <a:prstGeom prst="rect">
            <a:avLst/>
          </a:prstGeom>
          <a:solidFill>
            <a:srgbClr val="96969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800" anchor="ctr"/>
          <a:lstStyle/>
          <a:p>
            <a:pPr eaLnBrk="1" hangingPunct="1">
              <a:lnSpc>
                <a:spcPct val="90000"/>
              </a:lnSpc>
            </a:pPr>
            <a:r>
              <a:rPr kumimoji="0" lang="en-GB" altLang="ja-JP" sz="1200" b="1" i="1">
                <a:solidFill>
                  <a:srgbClr val="FFFFFF"/>
                </a:solidFill>
              </a:rPr>
              <a:t>ICH Q9 QUALITY RISK MANAGEMENT</a:t>
            </a:r>
          </a:p>
        </p:txBody>
      </p:sp>
      <p:grpSp>
        <p:nvGrpSpPr>
          <p:cNvPr id="939027" name="Group 19"/>
          <p:cNvGrpSpPr>
            <a:grpSpLocks/>
          </p:cNvGrpSpPr>
          <p:nvPr userDrawn="1"/>
        </p:nvGrpSpPr>
        <p:grpSpPr bwMode="auto">
          <a:xfrm>
            <a:off x="280988" y="6524625"/>
            <a:ext cx="8539162" cy="225425"/>
            <a:chOff x="177" y="4110"/>
            <a:chExt cx="5379" cy="142"/>
          </a:xfrm>
        </p:grpSpPr>
        <p:sp>
          <p:nvSpPr>
            <p:cNvPr id="939023" name="Rectangle 15"/>
            <p:cNvSpPr>
              <a:spLocks noChangeArrowheads="1"/>
            </p:cNvSpPr>
            <p:nvPr userDrawn="1"/>
          </p:nvSpPr>
          <p:spPr bwMode="auto">
            <a:xfrm>
              <a:off x="3969" y="4114"/>
              <a:ext cx="1587" cy="1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r">
                <a:lnSpc>
                  <a:spcPct val="90000"/>
                </a:lnSpc>
              </a:pPr>
              <a:r>
                <a:rPr kumimoji="0" lang="en-US" altLang="ja-JP" sz="900">
                  <a:solidFill>
                    <a:srgbClr val="000000"/>
                  </a:solidFill>
                </a:rPr>
                <a:t>2006</a:t>
              </a:r>
              <a:r>
                <a:rPr kumimoji="0" lang="ja-JP" altLang="en-US" sz="900">
                  <a:solidFill>
                    <a:srgbClr val="000000"/>
                  </a:solidFill>
                </a:rPr>
                <a:t>年</a:t>
              </a:r>
              <a:r>
                <a:rPr kumimoji="0" lang="en-US" altLang="ja-JP" sz="900">
                  <a:solidFill>
                    <a:srgbClr val="000000"/>
                  </a:solidFill>
                </a:rPr>
                <a:t>7</a:t>
              </a:r>
              <a:r>
                <a:rPr kumimoji="0" lang="ja-JP" altLang="en-US" sz="900">
                  <a:solidFill>
                    <a:srgbClr val="000000"/>
                  </a:solidFill>
                </a:rPr>
                <a:t>月／翻訳：</a:t>
              </a:r>
              <a:r>
                <a:rPr kumimoji="0" lang="en-US" altLang="ja-JP" sz="900">
                  <a:solidFill>
                    <a:srgbClr val="000000"/>
                  </a:solidFill>
                </a:rPr>
                <a:t>2007</a:t>
              </a:r>
              <a:r>
                <a:rPr kumimoji="0" lang="ja-JP" altLang="en-US" sz="900">
                  <a:solidFill>
                    <a:srgbClr val="000000"/>
                  </a:solidFill>
                </a:rPr>
                <a:t>年</a:t>
              </a:r>
              <a:r>
                <a:rPr kumimoji="0" lang="en-US" altLang="ja-JP" sz="900">
                  <a:solidFill>
                    <a:srgbClr val="000000"/>
                  </a:solidFill>
                </a:rPr>
                <a:t>1</a:t>
              </a:r>
              <a:r>
                <a:rPr kumimoji="0" lang="ja-JP" altLang="en-US" sz="900">
                  <a:solidFill>
                    <a:srgbClr val="000000"/>
                  </a:solidFill>
                </a:rPr>
                <a:t>月</a:t>
              </a:r>
              <a:r>
                <a:rPr kumimoji="0" lang="en-US" altLang="ja-JP" sz="900">
                  <a:solidFill>
                    <a:srgbClr val="000000"/>
                  </a:solidFill>
                </a:rPr>
                <a:t>,</a:t>
              </a:r>
              <a:r>
                <a:rPr kumimoji="0" lang="en-US" altLang="ja-JP" sz="900">
                  <a:solidFill>
                    <a:srgbClr val="000000"/>
                  </a:solidFill>
                  <a:ea typeface="+mn-ea"/>
                </a:rPr>
                <a:t> slide </a:t>
              </a:r>
              <a:fld id="{6611794D-9580-4A19-95CA-C0F29CE9B8CF}" type="slidenum">
                <a:rPr kumimoji="0" lang="en-US" altLang="ja-JP" sz="900">
                  <a:solidFill>
                    <a:srgbClr val="000000"/>
                  </a:solidFill>
                  <a:ea typeface="+mn-ea"/>
                </a:rPr>
                <a:pPr algn="r">
                  <a:lnSpc>
                    <a:spcPct val="90000"/>
                  </a:lnSpc>
                </a:pPr>
                <a:t>‹#›</a:t>
              </a:fld>
              <a:endParaRPr kumimoji="0" lang="en-US" altLang="ja-JP" sz="900">
                <a:solidFill>
                  <a:srgbClr val="000000"/>
                </a:solidFill>
                <a:ea typeface="+mn-ea"/>
              </a:endParaRPr>
            </a:p>
          </p:txBody>
        </p:sp>
        <p:sp>
          <p:nvSpPr>
            <p:cNvPr id="939025" name="Rectangle 17"/>
            <p:cNvSpPr>
              <a:spLocks noChangeArrowheads="1"/>
            </p:cNvSpPr>
            <p:nvPr userDrawn="1"/>
          </p:nvSpPr>
          <p:spPr bwMode="auto">
            <a:xfrm>
              <a:off x="177" y="4110"/>
              <a:ext cx="3711" cy="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1" hangingPunct="1"/>
              <a:r>
                <a:rPr kumimoji="0" lang="en-GB" altLang="ja-JP" sz="900">
                  <a:solidFill>
                    <a:srgbClr val="000000"/>
                  </a:solidFill>
                  <a:ea typeface="ＭＳ ゴシック" panose="020B0609070205080204" pitchFamily="49" charset="-128"/>
                </a:rPr>
                <a:t>ICH Q9 </a:t>
              </a:r>
              <a:r>
                <a:rPr kumimoji="0" lang="ja-JP" altLang="en-GB" sz="900">
                  <a:solidFill>
                    <a:srgbClr val="000000"/>
                  </a:solidFill>
                  <a:ea typeface="ＭＳ ゴシック" panose="020B0609070205080204" pitchFamily="49" charset="-128"/>
                </a:rPr>
                <a:t>専門家委員会の一部のメンバーが事例までに作成したものであり、 公式のポリシー／指針ではない</a:t>
              </a:r>
              <a:endParaRPr kumimoji="0" lang="en-US" altLang="ja-JP" sz="900">
                <a:solidFill>
                  <a:srgbClr val="000000"/>
                </a:solidFill>
                <a:ea typeface="ＭＳ ゴシック" panose="020B0609070205080204" pitchFamily="49" charset="-128"/>
              </a:endParaRPr>
            </a:p>
          </p:txBody>
        </p:sp>
      </p:grpSp>
    </p:spTree>
    <p:extLst>
      <p:ext uri="{BB962C8B-B14F-4D97-AF65-F5344CB8AC3E}">
        <p14:creationId xmlns:p14="http://schemas.microsoft.com/office/powerpoint/2010/main" val="2184160674"/>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transition spd="med">
    <p:split orient="vert"/>
  </p:transition>
  <p:timing>
    <p:tnLst>
      <p:par>
        <p:cTn id="1" dur="indefinite" restart="never" nodeType="tmRoot"/>
      </p:par>
    </p:tnLst>
  </p:timing>
  <p:txStyles>
    <p:titleStyle>
      <a:lvl1pPr algn="l" defTabSz="923925" rtl="0" fontAlgn="base">
        <a:spcBef>
          <a:spcPct val="0"/>
        </a:spcBef>
        <a:spcAft>
          <a:spcPct val="0"/>
        </a:spcAft>
        <a:defRPr sz="2800" b="1" kern="1200">
          <a:solidFill>
            <a:schemeClr val="tx1"/>
          </a:solidFill>
          <a:latin typeface="+mj-lt"/>
          <a:ea typeface="+mj-ea"/>
          <a:cs typeface="+mj-cs"/>
        </a:defRPr>
      </a:lvl1pPr>
      <a:lvl2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2pPr>
      <a:lvl3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3pPr>
      <a:lvl4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4pPr>
      <a:lvl5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5pPr>
      <a:lvl6pPr marL="4572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9144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13716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18288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9pPr>
    </p:titleStyle>
    <p:bodyStyle>
      <a:lvl1pPr marL="287338" indent="-287338" algn="l" defTabSz="923925" rtl="0" fontAlgn="base">
        <a:spcBef>
          <a:spcPct val="30000"/>
        </a:spcBef>
        <a:spcAft>
          <a:spcPct val="0"/>
        </a:spcAft>
        <a:buClr>
          <a:schemeClr val="tx1"/>
        </a:buClr>
        <a:buFont typeface="Symbol" panose="05050102010706020507" pitchFamily="18" charset="2"/>
        <a:buChar char="·"/>
        <a:defRPr sz="2800" b="1" kern="1200">
          <a:solidFill>
            <a:schemeClr val="tx1"/>
          </a:solidFill>
          <a:latin typeface="+mn-lt"/>
          <a:ea typeface="+mn-ea"/>
          <a:cs typeface="+mn-cs"/>
        </a:defRPr>
      </a:lvl1pPr>
      <a:lvl2pPr marL="757238" indent="-279400" algn="l" defTabSz="923925" rtl="0" fontAlgn="base">
        <a:spcBef>
          <a:spcPct val="30000"/>
        </a:spcBef>
        <a:spcAft>
          <a:spcPct val="0"/>
        </a:spcAft>
        <a:buClr>
          <a:schemeClr val="tx1"/>
        </a:buClr>
        <a:buFont typeface="Arial" panose="020B0604020202020204" pitchFamily="34" charset="0"/>
        <a:buChar char="&gt;"/>
        <a:defRPr sz="2400" b="1" kern="1200">
          <a:solidFill>
            <a:schemeClr val="tx1"/>
          </a:solidFill>
          <a:latin typeface="+mn-lt"/>
          <a:ea typeface="+mn-ea"/>
          <a:cs typeface="+mn-cs"/>
        </a:defRPr>
      </a:lvl2pPr>
      <a:lvl3pPr marL="1239838" indent="-292100" algn="l" defTabSz="923925" rtl="0" fontAlgn="base">
        <a:spcBef>
          <a:spcPct val="10000"/>
        </a:spcBef>
        <a:spcAft>
          <a:spcPct val="0"/>
        </a:spcAft>
        <a:buClr>
          <a:schemeClr val="tx1"/>
        </a:buClr>
        <a:buChar char="o"/>
        <a:defRPr sz="2000" kern="1200">
          <a:solidFill>
            <a:schemeClr val="tx1"/>
          </a:solidFill>
          <a:latin typeface="+mn-lt"/>
          <a:ea typeface="+mn-ea"/>
          <a:cs typeface="+mn-cs"/>
        </a:defRPr>
      </a:lvl3pPr>
      <a:lvl4pPr marL="1662113" indent="-231775" algn="l" defTabSz="923925" rtl="0" fontAlgn="base">
        <a:spcBef>
          <a:spcPct val="34000"/>
        </a:spcBef>
        <a:spcAft>
          <a:spcPct val="0"/>
        </a:spcAft>
        <a:buClr>
          <a:schemeClr val="tx1"/>
        </a:buClr>
        <a:buFont typeface="Monotype Sorts" pitchFamily="2" charset="2"/>
        <a:buChar char="à"/>
        <a:defRPr sz="2000" kern="1200">
          <a:solidFill>
            <a:schemeClr val="tx1"/>
          </a:solidFill>
          <a:latin typeface="+mn-lt"/>
          <a:ea typeface="+mn-ea"/>
          <a:cs typeface="+mn-cs"/>
        </a:defRPr>
      </a:lvl4pPr>
      <a:lvl5pPr marL="2082800" indent="-230188" algn="l" defTabSz="923925" rtl="0" fontAlgn="base">
        <a:spcBef>
          <a:spcPct val="34000"/>
        </a:spcBef>
        <a:spcAft>
          <a:spcPct val="0"/>
        </a:spcAft>
        <a:buClr>
          <a:schemeClr val="tx1"/>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39010" name="Rectangle 2"/>
          <p:cNvSpPr>
            <a:spLocks noChangeArrowheads="1"/>
          </p:cNvSpPr>
          <p:nvPr userDrawn="1"/>
        </p:nvSpPr>
        <p:spPr bwMode="auto">
          <a:xfrm>
            <a:off x="434975" y="787400"/>
            <a:ext cx="8350250" cy="1651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kumimoji="0" lang="ja-JP" altLang="en-US" sz="1800">
              <a:solidFill>
                <a:srgbClr val="000000"/>
              </a:solidFill>
              <a:ea typeface="+mn-ea"/>
            </a:endParaRPr>
          </a:p>
        </p:txBody>
      </p:sp>
      <p:sp>
        <p:nvSpPr>
          <p:cNvPr id="939011" name="Line 3"/>
          <p:cNvSpPr>
            <a:spLocks noChangeShapeType="1"/>
          </p:cNvSpPr>
          <p:nvPr/>
        </p:nvSpPr>
        <p:spPr bwMode="auto">
          <a:xfrm>
            <a:off x="328613" y="6524625"/>
            <a:ext cx="838358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kumimoji="0" lang="ja-JP" altLang="en-US" sz="1800">
              <a:solidFill>
                <a:srgbClr val="000000"/>
              </a:solidFill>
              <a:ea typeface="+mn-ea"/>
            </a:endParaRPr>
          </a:p>
        </p:txBody>
      </p:sp>
      <p:sp>
        <p:nvSpPr>
          <p:cNvPr id="939012" name="Text Box 4"/>
          <p:cNvSpPr txBox="1">
            <a:spLocks noChangeArrowheads="1"/>
          </p:cNvSpPr>
          <p:nvPr/>
        </p:nvSpPr>
        <p:spPr bwMode="auto">
          <a:xfrm>
            <a:off x="561975" y="1295400"/>
            <a:ext cx="8020050"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571500">
              <a:defRPr>
                <a:solidFill>
                  <a:schemeClr val="tx1"/>
                </a:solidFill>
                <a:latin typeface="Arial" panose="020B0604020202020204" pitchFamily="34" charset="0"/>
                <a:cs typeface="Arial" panose="020B0604020202020204" pitchFamily="34" charset="0"/>
              </a:defRPr>
            </a:lvl2pPr>
            <a:lvl3pPr marL="1143000">
              <a:defRPr>
                <a:solidFill>
                  <a:schemeClr val="tx1"/>
                </a:solidFill>
                <a:latin typeface="Arial" panose="020B0604020202020204" pitchFamily="34" charset="0"/>
                <a:cs typeface="Arial" panose="020B0604020202020204" pitchFamily="34" charset="0"/>
              </a:defRPr>
            </a:lvl3pPr>
            <a:lvl4pPr marL="1714500">
              <a:defRPr>
                <a:solidFill>
                  <a:schemeClr val="tx1"/>
                </a:solidFill>
                <a:latin typeface="Arial" panose="020B0604020202020204" pitchFamily="34" charset="0"/>
                <a:cs typeface="Arial" panose="020B0604020202020204" pitchFamily="34" charset="0"/>
              </a:defRPr>
            </a:lvl4pPr>
            <a:lvl5pPr marL="2286000">
              <a:defRPr>
                <a:solidFill>
                  <a:schemeClr val="tx1"/>
                </a:solidFill>
                <a:latin typeface="Arial" panose="020B0604020202020204" pitchFamily="34" charset="0"/>
                <a:cs typeface="Arial" panose="020B0604020202020204" pitchFamily="34" charset="0"/>
              </a:defRPr>
            </a:lvl5pPr>
            <a:lvl6pPr marL="27432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buFont typeface="Monotype Sorts" pitchFamily="2" charset="2"/>
              <a:buChar char="ë"/>
            </a:pPr>
            <a:endParaRPr kumimoji="0" lang="de-DE" altLang="ja-JP" sz="1400">
              <a:solidFill>
                <a:srgbClr val="000000"/>
              </a:solidFill>
              <a:latin typeface="Imago" pitchFamily="2" charset="0"/>
              <a:ea typeface="+mn-ea"/>
            </a:endParaRPr>
          </a:p>
        </p:txBody>
      </p:sp>
      <p:sp>
        <p:nvSpPr>
          <p:cNvPr id="939013" name="Rectangle 5"/>
          <p:cNvSpPr>
            <a:spLocks noGrp="1" noChangeArrowheads="1"/>
          </p:cNvSpPr>
          <p:nvPr>
            <p:ph type="title"/>
          </p:nvPr>
        </p:nvSpPr>
        <p:spPr bwMode="auto">
          <a:xfrm>
            <a:off x="323850" y="1166813"/>
            <a:ext cx="8415338" cy="533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ja-JP" smtClean="0"/>
              <a:t>Titel für  eine Folie</a:t>
            </a:r>
          </a:p>
        </p:txBody>
      </p:sp>
      <p:sp>
        <p:nvSpPr>
          <p:cNvPr id="939014" name="Rectangle 6"/>
          <p:cNvSpPr>
            <a:spLocks noGrp="1" noChangeArrowheads="1"/>
          </p:cNvSpPr>
          <p:nvPr>
            <p:ph type="body" idx="1"/>
          </p:nvPr>
        </p:nvSpPr>
        <p:spPr bwMode="auto">
          <a:xfrm>
            <a:off x="323850" y="1916113"/>
            <a:ext cx="8440738" cy="4465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ja-JP" smtClean="0"/>
              <a:t>Text auf Folie</a:t>
            </a:r>
          </a:p>
          <a:p>
            <a:pPr lvl="1"/>
            <a:r>
              <a:rPr lang="en-GB" altLang="ja-JP" smtClean="0"/>
              <a:t>sd</a:t>
            </a:r>
          </a:p>
          <a:p>
            <a:pPr lvl="2"/>
            <a:r>
              <a:rPr lang="en-GB" altLang="ja-JP" smtClean="0"/>
              <a:t>Test</a:t>
            </a:r>
          </a:p>
          <a:p>
            <a:pPr lvl="3"/>
            <a:r>
              <a:rPr lang="en-GB" altLang="ja-JP" smtClean="0"/>
              <a:t>Text</a:t>
            </a:r>
          </a:p>
          <a:p>
            <a:pPr lvl="4"/>
            <a:endParaRPr lang="en-GB" altLang="ja-JP" smtClean="0"/>
          </a:p>
          <a:p>
            <a:pPr lvl="1"/>
            <a:endParaRPr lang="ja-JP" altLang="en-GB" smtClean="0"/>
          </a:p>
        </p:txBody>
      </p:sp>
      <p:sp>
        <p:nvSpPr>
          <p:cNvPr id="939015" name="Text Box 7"/>
          <p:cNvSpPr txBox="1">
            <a:spLocks noChangeArrowheads="1"/>
          </p:cNvSpPr>
          <p:nvPr userDrawn="1"/>
        </p:nvSpPr>
        <p:spPr bwMode="auto">
          <a:xfrm>
            <a:off x="285750" y="203200"/>
            <a:ext cx="7023100" cy="488950"/>
          </a:xfrm>
          <a:prstGeom prst="rect">
            <a:avLst/>
          </a:prstGeom>
          <a:noFill/>
          <a:ln>
            <a:noFill/>
          </a:ln>
          <a:effectLst/>
          <a:extLst>
            <a:ext uri="{909E8E84-426E-40DD-AFC4-6F175D3DCCD1}">
              <a14:hiddenFill xmlns:a14="http://schemas.microsoft.com/office/drawing/2010/main">
                <a:solidFill>
                  <a:srgbClr val="0000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kumimoji="0" lang="ja-JP" altLang="en-GB" sz="2600" b="1" i="1">
                <a:solidFill>
                  <a:srgbClr val="063DE8"/>
                </a:solidFill>
              </a:rPr>
              <a:t>エグゼクティブサマリー</a:t>
            </a:r>
          </a:p>
        </p:txBody>
      </p:sp>
      <p:sp>
        <p:nvSpPr>
          <p:cNvPr id="939019" name="Rectangle 11"/>
          <p:cNvSpPr>
            <a:spLocks noChangeArrowheads="1"/>
          </p:cNvSpPr>
          <p:nvPr userDrawn="1"/>
        </p:nvSpPr>
        <p:spPr bwMode="auto">
          <a:xfrm>
            <a:off x="395288" y="733425"/>
            <a:ext cx="8356600" cy="174625"/>
          </a:xfrm>
          <a:prstGeom prst="rect">
            <a:avLst/>
          </a:prstGeom>
          <a:solidFill>
            <a:srgbClr val="96969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800" anchor="ctr"/>
          <a:lstStyle/>
          <a:p>
            <a:pPr eaLnBrk="1" hangingPunct="1">
              <a:lnSpc>
                <a:spcPct val="90000"/>
              </a:lnSpc>
            </a:pPr>
            <a:r>
              <a:rPr kumimoji="0" lang="en-GB" altLang="ja-JP" sz="1200" b="1" i="1">
                <a:solidFill>
                  <a:srgbClr val="FFFFFF"/>
                </a:solidFill>
              </a:rPr>
              <a:t>ICH Q9 QUALITY RISK MANAGEMENT</a:t>
            </a:r>
          </a:p>
        </p:txBody>
      </p:sp>
      <p:grpSp>
        <p:nvGrpSpPr>
          <p:cNvPr id="939027" name="Group 19"/>
          <p:cNvGrpSpPr>
            <a:grpSpLocks/>
          </p:cNvGrpSpPr>
          <p:nvPr userDrawn="1"/>
        </p:nvGrpSpPr>
        <p:grpSpPr bwMode="auto">
          <a:xfrm>
            <a:off x="280988" y="6524625"/>
            <a:ext cx="8539162" cy="225425"/>
            <a:chOff x="177" y="4110"/>
            <a:chExt cx="5379" cy="142"/>
          </a:xfrm>
        </p:grpSpPr>
        <p:sp>
          <p:nvSpPr>
            <p:cNvPr id="939023" name="Rectangle 15"/>
            <p:cNvSpPr>
              <a:spLocks noChangeArrowheads="1"/>
            </p:cNvSpPr>
            <p:nvPr userDrawn="1"/>
          </p:nvSpPr>
          <p:spPr bwMode="auto">
            <a:xfrm>
              <a:off x="3969" y="4114"/>
              <a:ext cx="1587" cy="1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r">
                <a:lnSpc>
                  <a:spcPct val="90000"/>
                </a:lnSpc>
              </a:pPr>
              <a:r>
                <a:rPr kumimoji="0" lang="en-US" altLang="ja-JP" sz="900">
                  <a:solidFill>
                    <a:srgbClr val="000000"/>
                  </a:solidFill>
                </a:rPr>
                <a:t>2006</a:t>
              </a:r>
              <a:r>
                <a:rPr kumimoji="0" lang="ja-JP" altLang="en-US" sz="900">
                  <a:solidFill>
                    <a:srgbClr val="000000"/>
                  </a:solidFill>
                </a:rPr>
                <a:t>年</a:t>
              </a:r>
              <a:r>
                <a:rPr kumimoji="0" lang="en-US" altLang="ja-JP" sz="900">
                  <a:solidFill>
                    <a:srgbClr val="000000"/>
                  </a:solidFill>
                </a:rPr>
                <a:t>7</a:t>
              </a:r>
              <a:r>
                <a:rPr kumimoji="0" lang="ja-JP" altLang="en-US" sz="900">
                  <a:solidFill>
                    <a:srgbClr val="000000"/>
                  </a:solidFill>
                </a:rPr>
                <a:t>月／翻訳：</a:t>
              </a:r>
              <a:r>
                <a:rPr kumimoji="0" lang="en-US" altLang="ja-JP" sz="900">
                  <a:solidFill>
                    <a:srgbClr val="000000"/>
                  </a:solidFill>
                </a:rPr>
                <a:t>2007</a:t>
              </a:r>
              <a:r>
                <a:rPr kumimoji="0" lang="ja-JP" altLang="en-US" sz="900">
                  <a:solidFill>
                    <a:srgbClr val="000000"/>
                  </a:solidFill>
                </a:rPr>
                <a:t>年</a:t>
              </a:r>
              <a:r>
                <a:rPr kumimoji="0" lang="en-US" altLang="ja-JP" sz="900">
                  <a:solidFill>
                    <a:srgbClr val="000000"/>
                  </a:solidFill>
                </a:rPr>
                <a:t>1</a:t>
              </a:r>
              <a:r>
                <a:rPr kumimoji="0" lang="ja-JP" altLang="en-US" sz="900">
                  <a:solidFill>
                    <a:srgbClr val="000000"/>
                  </a:solidFill>
                </a:rPr>
                <a:t>月</a:t>
              </a:r>
              <a:r>
                <a:rPr kumimoji="0" lang="en-US" altLang="ja-JP" sz="900">
                  <a:solidFill>
                    <a:srgbClr val="000000"/>
                  </a:solidFill>
                </a:rPr>
                <a:t>,</a:t>
              </a:r>
              <a:r>
                <a:rPr kumimoji="0" lang="en-US" altLang="ja-JP" sz="900">
                  <a:solidFill>
                    <a:srgbClr val="000000"/>
                  </a:solidFill>
                  <a:ea typeface="+mn-ea"/>
                </a:rPr>
                <a:t> slide </a:t>
              </a:r>
              <a:fld id="{6611794D-9580-4A19-95CA-C0F29CE9B8CF}" type="slidenum">
                <a:rPr kumimoji="0" lang="en-US" altLang="ja-JP" sz="900">
                  <a:solidFill>
                    <a:srgbClr val="000000"/>
                  </a:solidFill>
                  <a:ea typeface="+mn-ea"/>
                </a:rPr>
                <a:pPr algn="r">
                  <a:lnSpc>
                    <a:spcPct val="90000"/>
                  </a:lnSpc>
                </a:pPr>
                <a:t>‹#›</a:t>
              </a:fld>
              <a:endParaRPr kumimoji="0" lang="en-US" altLang="ja-JP" sz="900">
                <a:solidFill>
                  <a:srgbClr val="000000"/>
                </a:solidFill>
                <a:ea typeface="+mn-ea"/>
              </a:endParaRPr>
            </a:p>
          </p:txBody>
        </p:sp>
        <p:sp>
          <p:nvSpPr>
            <p:cNvPr id="939025" name="Rectangle 17"/>
            <p:cNvSpPr>
              <a:spLocks noChangeArrowheads="1"/>
            </p:cNvSpPr>
            <p:nvPr userDrawn="1"/>
          </p:nvSpPr>
          <p:spPr bwMode="auto">
            <a:xfrm>
              <a:off x="177" y="4110"/>
              <a:ext cx="3711" cy="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1" hangingPunct="1"/>
              <a:r>
                <a:rPr kumimoji="0" lang="en-GB" altLang="ja-JP" sz="900">
                  <a:solidFill>
                    <a:srgbClr val="000000"/>
                  </a:solidFill>
                  <a:ea typeface="ＭＳ ゴシック" panose="020B0609070205080204" pitchFamily="49" charset="-128"/>
                </a:rPr>
                <a:t>ICH Q9 </a:t>
              </a:r>
              <a:r>
                <a:rPr kumimoji="0" lang="ja-JP" altLang="en-GB" sz="900">
                  <a:solidFill>
                    <a:srgbClr val="000000"/>
                  </a:solidFill>
                  <a:ea typeface="ＭＳ ゴシック" panose="020B0609070205080204" pitchFamily="49" charset="-128"/>
                </a:rPr>
                <a:t>専門家委員会の一部のメンバーが事例までに作成したものであり、 公式のポリシー／指針ではない</a:t>
              </a:r>
              <a:endParaRPr kumimoji="0" lang="en-US" altLang="ja-JP" sz="900">
                <a:solidFill>
                  <a:srgbClr val="000000"/>
                </a:solidFill>
                <a:ea typeface="ＭＳ ゴシック" panose="020B0609070205080204" pitchFamily="49" charset="-128"/>
              </a:endParaRPr>
            </a:p>
          </p:txBody>
        </p:sp>
      </p:grpSp>
    </p:spTree>
    <p:extLst>
      <p:ext uri="{BB962C8B-B14F-4D97-AF65-F5344CB8AC3E}">
        <p14:creationId xmlns:p14="http://schemas.microsoft.com/office/powerpoint/2010/main" val="2938563967"/>
      </p:ext>
    </p:extLst>
  </p:cSld>
  <p:clrMap bg1="lt1" tx1="dk1" bg2="lt2" tx2="dk2" accent1="accent1" accent2="accent2" accent3="accent3" accent4="accent4" accent5="accent5" accent6="accent6" hlink="hlink" folHlink="folHlink"/>
  <p:sldLayoutIdLst>
    <p:sldLayoutId id="2147483869" r:id="rId1"/>
    <p:sldLayoutId id="2147483870"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Lst>
  <p:transition spd="med">
    <p:split orient="vert"/>
  </p:transition>
  <p:timing>
    <p:tnLst>
      <p:par>
        <p:cTn id="1" dur="indefinite" restart="never" nodeType="tmRoot"/>
      </p:par>
    </p:tnLst>
  </p:timing>
  <p:txStyles>
    <p:titleStyle>
      <a:lvl1pPr algn="l" defTabSz="923925" rtl="0" fontAlgn="base">
        <a:spcBef>
          <a:spcPct val="0"/>
        </a:spcBef>
        <a:spcAft>
          <a:spcPct val="0"/>
        </a:spcAft>
        <a:defRPr sz="2800" b="1" kern="1200">
          <a:solidFill>
            <a:schemeClr val="tx1"/>
          </a:solidFill>
          <a:latin typeface="+mj-lt"/>
          <a:ea typeface="+mj-ea"/>
          <a:cs typeface="+mj-cs"/>
        </a:defRPr>
      </a:lvl1pPr>
      <a:lvl2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2pPr>
      <a:lvl3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3pPr>
      <a:lvl4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4pPr>
      <a:lvl5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5pPr>
      <a:lvl6pPr marL="4572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9144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13716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18288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9pPr>
    </p:titleStyle>
    <p:bodyStyle>
      <a:lvl1pPr marL="287338" indent="-287338" algn="l" defTabSz="923925" rtl="0" fontAlgn="base">
        <a:spcBef>
          <a:spcPct val="30000"/>
        </a:spcBef>
        <a:spcAft>
          <a:spcPct val="0"/>
        </a:spcAft>
        <a:buClr>
          <a:schemeClr val="tx1"/>
        </a:buClr>
        <a:buFont typeface="Symbol" panose="05050102010706020507" pitchFamily="18" charset="2"/>
        <a:buChar char="·"/>
        <a:defRPr sz="2800" b="1" kern="1200">
          <a:solidFill>
            <a:schemeClr val="tx1"/>
          </a:solidFill>
          <a:latin typeface="+mn-lt"/>
          <a:ea typeface="+mn-ea"/>
          <a:cs typeface="+mn-cs"/>
        </a:defRPr>
      </a:lvl1pPr>
      <a:lvl2pPr marL="757238" indent="-279400" algn="l" defTabSz="923925" rtl="0" fontAlgn="base">
        <a:spcBef>
          <a:spcPct val="30000"/>
        </a:spcBef>
        <a:spcAft>
          <a:spcPct val="0"/>
        </a:spcAft>
        <a:buClr>
          <a:schemeClr val="tx1"/>
        </a:buClr>
        <a:buFont typeface="Arial" panose="020B0604020202020204" pitchFamily="34" charset="0"/>
        <a:buChar char="&gt;"/>
        <a:defRPr sz="2400" b="1" kern="1200">
          <a:solidFill>
            <a:schemeClr val="tx1"/>
          </a:solidFill>
          <a:latin typeface="+mn-lt"/>
          <a:ea typeface="+mn-ea"/>
          <a:cs typeface="+mn-cs"/>
        </a:defRPr>
      </a:lvl2pPr>
      <a:lvl3pPr marL="1239838" indent="-292100" algn="l" defTabSz="923925" rtl="0" fontAlgn="base">
        <a:spcBef>
          <a:spcPct val="10000"/>
        </a:spcBef>
        <a:spcAft>
          <a:spcPct val="0"/>
        </a:spcAft>
        <a:buClr>
          <a:schemeClr val="tx1"/>
        </a:buClr>
        <a:buChar char="o"/>
        <a:defRPr sz="2000" kern="1200">
          <a:solidFill>
            <a:schemeClr val="tx1"/>
          </a:solidFill>
          <a:latin typeface="+mn-lt"/>
          <a:ea typeface="+mn-ea"/>
          <a:cs typeface="+mn-cs"/>
        </a:defRPr>
      </a:lvl3pPr>
      <a:lvl4pPr marL="1662113" indent="-231775" algn="l" defTabSz="923925" rtl="0" fontAlgn="base">
        <a:spcBef>
          <a:spcPct val="34000"/>
        </a:spcBef>
        <a:spcAft>
          <a:spcPct val="0"/>
        </a:spcAft>
        <a:buClr>
          <a:schemeClr val="tx1"/>
        </a:buClr>
        <a:buFont typeface="Monotype Sorts" pitchFamily="2" charset="2"/>
        <a:buChar char="à"/>
        <a:defRPr sz="2000" kern="1200">
          <a:solidFill>
            <a:schemeClr val="tx1"/>
          </a:solidFill>
          <a:latin typeface="+mn-lt"/>
          <a:ea typeface="+mn-ea"/>
          <a:cs typeface="+mn-cs"/>
        </a:defRPr>
      </a:lvl4pPr>
      <a:lvl5pPr marL="2082800" indent="-230188" algn="l" defTabSz="923925" rtl="0" fontAlgn="base">
        <a:spcBef>
          <a:spcPct val="34000"/>
        </a:spcBef>
        <a:spcAft>
          <a:spcPct val="0"/>
        </a:spcAft>
        <a:buClr>
          <a:schemeClr val="tx1"/>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39010" name="Rectangle 2"/>
          <p:cNvSpPr>
            <a:spLocks noChangeArrowheads="1"/>
          </p:cNvSpPr>
          <p:nvPr userDrawn="1"/>
        </p:nvSpPr>
        <p:spPr bwMode="auto">
          <a:xfrm>
            <a:off x="434975" y="787400"/>
            <a:ext cx="8350250" cy="1651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kumimoji="0" lang="ja-JP" altLang="en-US" sz="1800">
              <a:solidFill>
                <a:srgbClr val="000000"/>
              </a:solidFill>
              <a:ea typeface="+mn-ea"/>
            </a:endParaRPr>
          </a:p>
        </p:txBody>
      </p:sp>
      <p:sp>
        <p:nvSpPr>
          <p:cNvPr id="939011" name="Line 3"/>
          <p:cNvSpPr>
            <a:spLocks noChangeShapeType="1"/>
          </p:cNvSpPr>
          <p:nvPr/>
        </p:nvSpPr>
        <p:spPr bwMode="auto">
          <a:xfrm>
            <a:off x="328613" y="6524625"/>
            <a:ext cx="838358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kumimoji="0" lang="ja-JP" altLang="en-US" sz="1800">
              <a:solidFill>
                <a:srgbClr val="000000"/>
              </a:solidFill>
              <a:ea typeface="+mn-ea"/>
            </a:endParaRPr>
          </a:p>
        </p:txBody>
      </p:sp>
      <p:sp>
        <p:nvSpPr>
          <p:cNvPr id="939012" name="Text Box 4"/>
          <p:cNvSpPr txBox="1">
            <a:spLocks noChangeArrowheads="1"/>
          </p:cNvSpPr>
          <p:nvPr/>
        </p:nvSpPr>
        <p:spPr bwMode="auto">
          <a:xfrm>
            <a:off x="561975" y="1295400"/>
            <a:ext cx="8020050"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571500">
              <a:defRPr>
                <a:solidFill>
                  <a:schemeClr val="tx1"/>
                </a:solidFill>
                <a:latin typeface="Arial" panose="020B0604020202020204" pitchFamily="34" charset="0"/>
                <a:cs typeface="Arial" panose="020B0604020202020204" pitchFamily="34" charset="0"/>
              </a:defRPr>
            </a:lvl2pPr>
            <a:lvl3pPr marL="1143000">
              <a:defRPr>
                <a:solidFill>
                  <a:schemeClr val="tx1"/>
                </a:solidFill>
                <a:latin typeface="Arial" panose="020B0604020202020204" pitchFamily="34" charset="0"/>
                <a:cs typeface="Arial" panose="020B0604020202020204" pitchFamily="34" charset="0"/>
              </a:defRPr>
            </a:lvl3pPr>
            <a:lvl4pPr marL="1714500">
              <a:defRPr>
                <a:solidFill>
                  <a:schemeClr val="tx1"/>
                </a:solidFill>
                <a:latin typeface="Arial" panose="020B0604020202020204" pitchFamily="34" charset="0"/>
                <a:cs typeface="Arial" panose="020B0604020202020204" pitchFamily="34" charset="0"/>
              </a:defRPr>
            </a:lvl4pPr>
            <a:lvl5pPr marL="2286000">
              <a:defRPr>
                <a:solidFill>
                  <a:schemeClr val="tx1"/>
                </a:solidFill>
                <a:latin typeface="Arial" panose="020B0604020202020204" pitchFamily="34" charset="0"/>
                <a:cs typeface="Arial" panose="020B0604020202020204" pitchFamily="34" charset="0"/>
              </a:defRPr>
            </a:lvl5pPr>
            <a:lvl6pPr marL="27432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buFont typeface="Monotype Sorts" pitchFamily="2" charset="2"/>
              <a:buChar char="ë"/>
            </a:pPr>
            <a:endParaRPr kumimoji="0" lang="de-DE" altLang="ja-JP" sz="1400">
              <a:solidFill>
                <a:srgbClr val="000000"/>
              </a:solidFill>
              <a:latin typeface="Imago" pitchFamily="2" charset="0"/>
              <a:ea typeface="+mn-ea"/>
            </a:endParaRPr>
          </a:p>
        </p:txBody>
      </p:sp>
      <p:sp>
        <p:nvSpPr>
          <p:cNvPr id="939013" name="Rectangle 5"/>
          <p:cNvSpPr>
            <a:spLocks noGrp="1" noChangeArrowheads="1"/>
          </p:cNvSpPr>
          <p:nvPr>
            <p:ph type="title"/>
          </p:nvPr>
        </p:nvSpPr>
        <p:spPr bwMode="auto">
          <a:xfrm>
            <a:off x="323850" y="1166813"/>
            <a:ext cx="8415338" cy="533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ja-JP" smtClean="0"/>
              <a:t>Titel für  eine Folie</a:t>
            </a:r>
          </a:p>
        </p:txBody>
      </p:sp>
      <p:sp>
        <p:nvSpPr>
          <p:cNvPr id="939014" name="Rectangle 6"/>
          <p:cNvSpPr>
            <a:spLocks noGrp="1" noChangeArrowheads="1"/>
          </p:cNvSpPr>
          <p:nvPr>
            <p:ph type="body" idx="1"/>
          </p:nvPr>
        </p:nvSpPr>
        <p:spPr bwMode="auto">
          <a:xfrm>
            <a:off x="323850" y="1916113"/>
            <a:ext cx="8440738" cy="4465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ja-JP" smtClean="0"/>
              <a:t>Text auf Folie</a:t>
            </a:r>
          </a:p>
          <a:p>
            <a:pPr lvl="1"/>
            <a:r>
              <a:rPr lang="en-GB" altLang="ja-JP" smtClean="0"/>
              <a:t>sd</a:t>
            </a:r>
          </a:p>
          <a:p>
            <a:pPr lvl="2"/>
            <a:r>
              <a:rPr lang="en-GB" altLang="ja-JP" smtClean="0"/>
              <a:t>Test</a:t>
            </a:r>
          </a:p>
          <a:p>
            <a:pPr lvl="3"/>
            <a:r>
              <a:rPr lang="en-GB" altLang="ja-JP" smtClean="0"/>
              <a:t>Text</a:t>
            </a:r>
          </a:p>
          <a:p>
            <a:pPr lvl="4"/>
            <a:endParaRPr lang="en-GB" altLang="ja-JP" smtClean="0"/>
          </a:p>
          <a:p>
            <a:pPr lvl="1"/>
            <a:endParaRPr lang="ja-JP" altLang="en-GB" smtClean="0"/>
          </a:p>
        </p:txBody>
      </p:sp>
      <p:sp>
        <p:nvSpPr>
          <p:cNvPr id="939015" name="Text Box 7"/>
          <p:cNvSpPr txBox="1">
            <a:spLocks noChangeArrowheads="1"/>
          </p:cNvSpPr>
          <p:nvPr userDrawn="1"/>
        </p:nvSpPr>
        <p:spPr bwMode="auto">
          <a:xfrm>
            <a:off x="285750" y="203200"/>
            <a:ext cx="7023100" cy="488950"/>
          </a:xfrm>
          <a:prstGeom prst="rect">
            <a:avLst/>
          </a:prstGeom>
          <a:noFill/>
          <a:ln>
            <a:noFill/>
          </a:ln>
          <a:effectLst/>
          <a:extLst>
            <a:ext uri="{909E8E84-426E-40DD-AFC4-6F175D3DCCD1}">
              <a14:hiddenFill xmlns:a14="http://schemas.microsoft.com/office/drawing/2010/main">
                <a:solidFill>
                  <a:srgbClr val="0000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kumimoji="0" lang="ja-JP" altLang="en-GB" sz="2600" b="1" i="1">
                <a:solidFill>
                  <a:srgbClr val="063DE8"/>
                </a:solidFill>
              </a:rPr>
              <a:t>エグゼクティブサマリー</a:t>
            </a:r>
          </a:p>
        </p:txBody>
      </p:sp>
      <p:sp>
        <p:nvSpPr>
          <p:cNvPr id="939019" name="Rectangle 11"/>
          <p:cNvSpPr>
            <a:spLocks noChangeArrowheads="1"/>
          </p:cNvSpPr>
          <p:nvPr userDrawn="1"/>
        </p:nvSpPr>
        <p:spPr bwMode="auto">
          <a:xfrm>
            <a:off x="395288" y="733425"/>
            <a:ext cx="8356600" cy="174625"/>
          </a:xfrm>
          <a:prstGeom prst="rect">
            <a:avLst/>
          </a:prstGeom>
          <a:solidFill>
            <a:srgbClr val="96969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800" anchor="ctr"/>
          <a:lstStyle/>
          <a:p>
            <a:pPr eaLnBrk="1" hangingPunct="1">
              <a:lnSpc>
                <a:spcPct val="90000"/>
              </a:lnSpc>
            </a:pPr>
            <a:r>
              <a:rPr kumimoji="0" lang="en-GB" altLang="ja-JP" sz="1200" b="1" i="1">
                <a:solidFill>
                  <a:srgbClr val="FFFFFF"/>
                </a:solidFill>
              </a:rPr>
              <a:t>ICH Q9 QUALITY RISK MANAGEMENT</a:t>
            </a:r>
          </a:p>
        </p:txBody>
      </p:sp>
      <p:grpSp>
        <p:nvGrpSpPr>
          <p:cNvPr id="939027" name="Group 19"/>
          <p:cNvGrpSpPr>
            <a:grpSpLocks/>
          </p:cNvGrpSpPr>
          <p:nvPr userDrawn="1"/>
        </p:nvGrpSpPr>
        <p:grpSpPr bwMode="auto">
          <a:xfrm>
            <a:off x="280988" y="6524625"/>
            <a:ext cx="8539162" cy="225425"/>
            <a:chOff x="177" y="4110"/>
            <a:chExt cx="5379" cy="142"/>
          </a:xfrm>
        </p:grpSpPr>
        <p:sp>
          <p:nvSpPr>
            <p:cNvPr id="939023" name="Rectangle 15"/>
            <p:cNvSpPr>
              <a:spLocks noChangeArrowheads="1"/>
            </p:cNvSpPr>
            <p:nvPr userDrawn="1"/>
          </p:nvSpPr>
          <p:spPr bwMode="auto">
            <a:xfrm>
              <a:off x="3969" y="4114"/>
              <a:ext cx="1587" cy="1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r">
                <a:lnSpc>
                  <a:spcPct val="90000"/>
                </a:lnSpc>
              </a:pPr>
              <a:r>
                <a:rPr kumimoji="0" lang="en-US" altLang="ja-JP" sz="900">
                  <a:solidFill>
                    <a:srgbClr val="000000"/>
                  </a:solidFill>
                </a:rPr>
                <a:t>2006</a:t>
              </a:r>
              <a:r>
                <a:rPr kumimoji="0" lang="ja-JP" altLang="en-US" sz="900">
                  <a:solidFill>
                    <a:srgbClr val="000000"/>
                  </a:solidFill>
                </a:rPr>
                <a:t>年</a:t>
              </a:r>
              <a:r>
                <a:rPr kumimoji="0" lang="en-US" altLang="ja-JP" sz="900">
                  <a:solidFill>
                    <a:srgbClr val="000000"/>
                  </a:solidFill>
                </a:rPr>
                <a:t>7</a:t>
              </a:r>
              <a:r>
                <a:rPr kumimoji="0" lang="ja-JP" altLang="en-US" sz="900">
                  <a:solidFill>
                    <a:srgbClr val="000000"/>
                  </a:solidFill>
                </a:rPr>
                <a:t>月／翻訳：</a:t>
              </a:r>
              <a:r>
                <a:rPr kumimoji="0" lang="en-US" altLang="ja-JP" sz="900">
                  <a:solidFill>
                    <a:srgbClr val="000000"/>
                  </a:solidFill>
                </a:rPr>
                <a:t>2007</a:t>
              </a:r>
              <a:r>
                <a:rPr kumimoji="0" lang="ja-JP" altLang="en-US" sz="900">
                  <a:solidFill>
                    <a:srgbClr val="000000"/>
                  </a:solidFill>
                </a:rPr>
                <a:t>年</a:t>
              </a:r>
              <a:r>
                <a:rPr kumimoji="0" lang="en-US" altLang="ja-JP" sz="900">
                  <a:solidFill>
                    <a:srgbClr val="000000"/>
                  </a:solidFill>
                </a:rPr>
                <a:t>1</a:t>
              </a:r>
              <a:r>
                <a:rPr kumimoji="0" lang="ja-JP" altLang="en-US" sz="900">
                  <a:solidFill>
                    <a:srgbClr val="000000"/>
                  </a:solidFill>
                </a:rPr>
                <a:t>月</a:t>
              </a:r>
              <a:r>
                <a:rPr kumimoji="0" lang="en-US" altLang="ja-JP" sz="900">
                  <a:solidFill>
                    <a:srgbClr val="000000"/>
                  </a:solidFill>
                </a:rPr>
                <a:t>,</a:t>
              </a:r>
              <a:r>
                <a:rPr kumimoji="0" lang="en-US" altLang="ja-JP" sz="900">
                  <a:solidFill>
                    <a:srgbClr val="000000"/>
                  </a:solidFill>
                  <a:ea typeface="+mn-ea"/>
                </a:rPr>
                <a:t> slide </a:t>
              </a:r>
              <a:fld id="{6611794D-9580-4A19-95CA-C0F29CE9B8CF}" type="slidenum">
                <a:rPr kumimoji="0" lang="en-US" altLang="ja-JP" sz="900">
                  <a:solidFill>
                    <a:srgbClr val="000000"/>
                  </a:solidFill>
                  <a:ea typeface="+mn-ea"/>
                </a:rPr>
                <a:pPr algn="r">
                  <a:lnSpc>
                    <a:spcPct val="90000"/>
                  </a:lnSpc>
                </a:pPr>
                <a:t>‹#›</a:t>
              </a:fld>
              <a:endParaRPr kumimoji="0" lang="en-US" altLang="ja-JP" sz="900">
                <a:solidFill>
                  <a:srgbClr val="000000"/>
                </a:solidFill>
                <a:ea typeface="+mn-ea"/>
              </a:endParaRPr>
            </a:p>
          </p:txBody>
        </p:sp>
        <p:sp>
          <p:nvSpPr>
            <p:cNvPr id="939025" name="Rectangle 17"/>
            <p:cNvSpPr>
              <a:spLocks noChangeArrowheads="1"/>
            </p:cNvSpPr>
            <p:nvPr userDrawn="1"/>
          </p:nvSpPr>
          <p:spPr bwMode="auto">
            <a:xfrm>
              <a:off x="177" y="4110"/>
              <a:ext cx="3711" cy="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1" hangingPunct="1"/>
              <a:r>
                <a:rPr kumimoji="0" lang="en-GB" altLang="ja-JP" sz="900">
                  <a:solidFill>
                    <a:srgbClr val="000000"/>
                  </a:solidFill>
                  <a:ea typeface="ＭＳ ゴシック" panose="020B0609070205080204" pitchFamily="49" charset="-128"/>
                </a:rPr>
                <a:t>ICH Q9 </a:t>
              </a:r>
              <a:r>
                <a:rPr kumimoji="0" lang="ja-JP" altLang="en-GB" sz="900">
                  <a:solidFill>
                    <a:srgbClr val="000000"/>
                  </a:solidFill>
                  <a:ea typeface="ＭＳ ゴシック" panose="020B0609070205080204" pitchFamily="49" charset="-128"/>
                </a:rPr>
                <a:t>専門家委員会の一部のメンバーが事例までに作成したものであり、 公式のポリシー／指針ではない</a:t>
              </a:r>
              <a:endParaRPr kumimoji="0" lang="en-US" altLang="ja-JP" sz="900">
                <a:solidFill>
                  <a:srgbClr val="000000"/>
                </a:solidFill>
                <a:ea typeface="ＭＳ ゴシック" panose="020B0609070205080204" pitchFamily="49" charset="-128"/>
              </a:endParaRPr>
            </a:p>
          </p:txBody>
        </p:sp>
      </p:grpSp>
    </p:spTree>
    <p:extLst>
      <p:ext uri="{BB962C8B-B14F-4D97-AF65-F5344CB8AC3E}">
        <p14:creationId xmlns:p14="http://schemas.microsoft.com/office/powerpoint/2010/main" val="1529596366"/>
      </p:ext>
    </p:extLst>
  </p:cSld>
  <p:clrMap bg1="lt1" tx1="dk1" bg2="lt2" tx2="dk2" accent1="accent1" accent2="accent2" accent3="accent3" accent4="accent4" accent5="accent5" accent6="accent6" hlink="hlink" folHlink="folHlink"/>
  <p:sldLayoutIdLst>
    <p:sldLayoutId id="2147483881"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 id="2147483890" r:id="rId10"/>
    <p:sldLayoutId id="2147483891" r:id="rId11"/>
  </p:sldLayoutIdLst>
  <p:transition spd="med">
    <p:split orient="vert"/>
  </p:transition>
  <p:timing>
    <p:tnLst>
      <p:par>
        <p:cTn id="1" dur="indefinite" restart="never" nodeType="tmRoot"/>
      </p:par>
    </p:tnLst>
  </p:timing>
  <p:txStyles>
    <p:titleStyle>
      <a:lvl1pPr algn="l" defTabSz="923925" rtl="0" fontAlgn="base">
        <a:spcBef>
          <a:spcPct val="0"/>
        </a:spcBef>
        <a:spcAft>
          <a:spcPct val="0"/>
        </a:spcAft>
        <a:defRPr sz="2800" b="1" kern="1200">
          <a:solidFill>
            <a:schemeClr val="tx1"/>
          </a:solidFill>
          <a:latin typeface="+mj-lt"/>
          <a:ea typeface="+mj-ea"/>
          <a:cs typeface="+mj-cs"/>
        </a:defRPr>
      </a:lvl1pPr>
      <a:lvl2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2pPr>
      <a:lvl3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3pPr>
      <a:lvl4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4pPr>
      <a:lvl5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5pPr>
      <a:lvl6pPr marL="4572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9144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13716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18288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9pPr>
    </p:titleStyle>
    <p:bodyStyle>
      <a:lvl1pPr marL="287338" indent="-287338" algn="l" defTabSz="923925" rtl="0" fontAlgn="base">
        <a:spcBef>
          <a:spcPct val="30000"/>
        </a:spcBef>
        <a:spcAft>
          <a:spcPct val="0"/>
        </a:spcAft>
        <a:buClr>
          <a:schemeClr val="tx1"/>
        </a:buClr>
        <a:buFont typeface="Symbol" panose="05050102010706020507" pitchFamily="18" charset="2"/>
        <a:buChar char="·"/>
        <a:defRPr sz="2800" b="1" kern="1200">
          <a:solidFill>
            <a:schemeClr val="tx1"/>
          </a:solidFill>
          <a:latin typeface="+mn-lt"/>
          <a:ea typeface="+mn-ea"/>
          <a:cs typeface="+mn-cs"/>
        </a:defRPr>
      </a:lvl1pPr>
      <a:lvl2pPr marL="757238" indent="-279400" algn="l" defTabSz="923925" rtl="0" fontAlgn="base">
        <a:spcBef>
          <a:spcPct val="30000"/>
        </a:spcBef>
        <a:spcAft>
          <a:spcPct val="0"/>
        </a:spcAft>
        <a:buClr>
          <a:schemeClr val="tx1"/>
        </a:buClr>
        <a:buFont typeface="Arial" panose="020B0604020202020204" pitchFamily="34" charset="0"/>
        <a:buChar char="&gt;"/>
        <a:defRPr sz="2400" b="1" kern="1200">
          <a:solidFill>
            <a:schemeClr val="tx1"/>
          </a:solidFill>
          <a:latin typeface="+mn-lt"/>
          <a:ea typeface="+mn-ea"/>
          <a:cs typeface="+mn-cs"/>
        </a:defRPr>
      </a:lvl2pPr>
      <a:lvl3pPr marL="1239838" indent="-292100" algn="l" defTabSz="923925" rtl="0" fontAlgn="base">
        <a:spcBef>
          <a:spcPct val="10000"/>
        </a:spcBef>
        <a:spcAft>
          <a:spcPct val="0"/>
        </a:spcAft>
        <a:buClr>
          <a:schemeClr val="tx1"/>
        </a:buClr>
        <a:buChar char="o"/>
        <a:defRPr sz="2000" kern="1200">
          <a:solidFill>
            <a:schemeClr val="tx1"/>
          </a:solidFill>
          <a:latin typeface="+mn-lt"/>
          <a:ea typeface="+mn-ea"/>
          <a:cs typeface="+mn-cs"/>
        </a:defRPr>
      </a:lvl3pPr>
      <a:lvl4pPr marL="1662113" indent="-231775" algn="l" defTabSz="923925" rtl="0" fontAlgn="base">
        <a:spcBef>
          <a:spcPct val="34000"/>
        </a:spcBef>
        <a:spcAft>
          <a:spcPct val="0"/>
        </a:spcAft>
        <a:buClr>
          <a:schemeClr val="tx1"/>
        </a:buClr>
        <a:buFont typeface="Monotype Sorts" pitchFamily="2" charset="2"/>
        <a:buChar char="à"/>
        <a:defRPr sz="2000" kern="1200">
          <a:solidFill>
            <a:schemeClr val="tx1"/>
          </a:solidFill>
          <a:latin typeface="+mn-lt"/>
          <a:ea typeface="+mn-ea"/>
          <a:cs typeface="+mn-cs"/>
        </a:defRPr>
      </a:lvl4pPr>
      <a:lvl5pPr marL="2082800" indent="-230188" algn="l" defTabSz="923925" rtl="0" fontAlgn="base">
        <a:spcBef>
          <a:spcPct val="34000"/>
        </a:spcBef>
        <a:spcAft>
          <a:spcPct val="0"/>
        </a:spcAft>
        <a:buClr>
          <a:schemeClr val="tx1"/>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39010" name="Rectangle 2"/>
          <p:cNvSpPr>
            <a:spLocks noChangeArrowheads="1"/>
          </p:cNvSpPr>
          <p:nvPr userDrawn="1"/>
        </p:nvSpPr>
        <p:spPr bwMode="auto">
          <a:xfrm>
            <a:off x="434975" y="787400"/>
            <a:ext cx="8350250" cy="1651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kumimoji="0" lang="ja-JP" altLang="en-US" sz="1800">
              <a:solidFill>
                <a:srgbClr val="000000"/>
              </a:solidFill>
              <a:ea typeface="+mn-ea"/>
            </a:endParaRPr>
          </a:p>
        </p:txBody>
      </p:sp>
      <p:sp>
        <p:nvSpPr>
          <p:cNvPr id="939011" name="Line 3"/>
          <p:cNvSpPr>
            <a:spLocks noChangeShapeType="1"/>
          </p:cNvSpPr>
          <p:nvPr/>
        </p:nvSpPr>
        <p:spPr bwMode="auto">
          <a:xfrm>
            <a:off x="328613" y="6524625"/>
            <a:ext cx="838358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kumimoji="0" lang="ja-JP" altLang="en-US" sz="1800">
              <a:solidFill>
                <a:srgbClr val="000000"/>
              </a:solidFill>
              <a:ea typeface="+mn-ea"/>
            </a:endParaRPr>
          </a:p>
        </p:txBody>
      </p:sp>
      <p:sp>
        <p:nvSpPr>
          <p:cNvPr id="939012" name="Text Box 4"/>
          <p:cNvSpPr txBox="1">
            <a:spLocks noChangeArrowheads="1"/>
          </p:cNvSpPr>
          <p:nvPr/>
        </p:nvSpPr>
        <p:spPr bwMode="auto">
          <a:xfrm>
            <a:off x="561975" y="1295400"/>
            <a:ext cx="8020050"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571500">
              <a:defRPr>
                <a:solidFill>
                  <a:schemeClr val="tx1"/>
                </a:solidFill>
                <a:latin typeface="Arial" panose="020B0604020202020204" pitchFamily="34" charset="0"/>
                <a:cs typeface="Arial" panose="020B0604020202020204" pitchFamily="34" charset="0"/>
              </a:defRPr>
            </a:lvl2pPr>
            <a:lvl3pPr marL="1143000">
              <a:defRPr>
                <a:solidFill>
                  <a:schemeClr val="tx1"/>
                </a:solidFill>
                <a:latin typeface="Arial" panose="020B0604020202020204" pitchFamily="34" charset="0"/>
                <a:cs typeface="Arial" panose="020B0604020202020204" pitchFamily="34" charset="0"/>
              </a:defRPr>
            </a:lvl3pPr>
            <a:lvl4pPr marL="1714500">
              <a:defRPr>
                <a:solidFill>
                  <a:schemeClr val="tx1"/>
                </a:solidFill>
                <a:latin typeface="Arial" panose="020B0604020202020204" pitchFamily="34" charset="0"/>
                <a:cs typeface="Arial" panose="020B0604020202020204" pitchFamily="34" charset="0"/>
              </a:defRPr>
            </a:lvl4pPr>
            <a:lvl5pPr marL="2286000">
              <a:defRPr>
                <a:solidFill>
                  <a:schemeClr val="tx1"/>
                </a:solidFill>
                <a:latin typeface="Arial" panose="020B0604020202020204" pitchFamily="34" charset="0"/>
                <a:cs typeface="Arial" panose="020B0604020202020204" pitchFamily="34" charset="0"/>
              </a:defRPr>
            </a:lvl5pPr>
            <a:lvl6pPr marL="27432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buFont typeface="Monotype Sorts" pitchFamily="2" charset="2"/>
              <a:buChar char="ë"/>
            </a:pPr>
            <a:endParaRPr kumimoji="0" lang="de-DE" altLang="ja-JP" sz="1400">
              <a:solidFill>
                <a:srgbClr val="000000"/>
              </a:solidFill>
              <a:latin typeface="Imago" pitchFamily="2" charset="0"/>
              <a:ea typeface="+mn-ea"/>
            </a:endParaRPr>
          </a:p>
        </p:txBody>
      </p:sp>
      <p:sp>
        <p:nvSpPr>
          <p:cNvPr id="939013" name="Rectangle 5"/>
          <p:cNvSpPr>
            <a:spLocks noGrp="1" noChangeArrowheads="1"/>
          </p:cNvSpPr>
          <p:nvPr>
            <p:ph type="title"/>
          </p:nvPr>
        </p:nvSpPr>
        <p:spPr bwMode="auto">
          <a:xfrm>
            <a:off x="323850" y="1166813"/>
            <a:ext cx="8415338" cy="533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ja-JP" smtClean="0"/>
              <a:t>Titel für  eine Folie</a:t>
            </a:r>
          </a:p>
        </p:txBody>
      </p:sp>
      <p:sp>
        <p:nvSpPr>
          <p:cNvPr id="939014" name="Rectangle 6"/>
          <p:cNvSpPr>
            <a:spLocks noGrp="1" noChangeArrowheads="1"/>
          </p:cNvSpPr>
          <p:nvPr>
            <p:ph type="body" idx="1"/>
          </p:nvPr>
        </p:nvSpPr>
        <p:spPr bwMode="auto">
          <a:xfrm>
            <a:off x="323850" y="1916113"/>
            <a:ext cx="8440738" cy="4465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ja-JP" smtClean="0"/>
              <a:t>Text auf Folie</a:t>
            </a:r>
          </a:p>
          <a:p>
            <a:pPr lvl="1"/>
            <a:r>
              <a:rPr lang="en-GB" altLang="ja-JP" smtClean="0"/>
              <a:t>sd</a:t>
            </a:r>
          </a:p>
          <a:p>
            <a:pPr lvl="2"/>
            <a:r>
              <a:rPr lang="en-GB" altLang="ja-JP" smtClean="0"/>
              <a:t>Test</a:t>
            </a:r>
          </a:p>
          <a:p>
            <a:pPr lvl="3"/>
            <a:r>
              <a:rPr lang="en-GB" altLang="ja-JP" smtClean="0"/>
              <a:t>Text</a:t>
            </a:r>
          </a:p>
          <a:p>
            <a:pPr lvl="4"/>
            <a:endParaRPr lang="en-GB" altLang="ja-JP" smtClean="0"/>
          </a:p>
          <a:p>
            <a:pPr lvl="1"/>
            <a:endParaRPr lang="ja-JP" altLang="en-GB" smtClean="0"/>
          </a:p>
        </p:txBody>
      </p:sp>
      <p:sp>
        <p:nvSpPr>
          <p:cNvPr id="939015" name="Text Box 7"/>
          <p:cNvSpPr txBox="1">
            <a:spLocks noChangeArrowheads="1"/>
          </p:cNvSpPr>
          <p:nvPr userDrawn="1"/>
        </p:nvSpPr>
        <p:spPr bwMode="auto">
          <a:xfrm>
            <a:off x="285750" y="203200"/>
            <a:ext cx="7023100" cy="488950"/>
          </a:xfrm>
          <a:prstGeom prst="rect">
            <a:avLst/>
          </a:prstGeom>
          <a:noFill/>
          <a:ln>
            <a:noFill/>
          </a:ln>
          <a:effectLst/>
          <a:extLst>
            <a:ext uri="{909E8E84-426E-40DD-AFC4-6F175D3DCCD1}">
              <a14:hiddenFill xmlns:a14="http://schemas.microsoft.com/office/drawing/2010/main">
                <a:solidFill>
                  <a:srgbClr val="0000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kumimoji="0" lang="ja-JP" altLang="en-GB" sz="2600" b="1" i="1">
                <a:solidFill>
                  <a:srgbClr val="063DE8"/>
                </a:solidFill>
              </a:rPr>
              <a:t>エグゼクティブサマリー</a:t>
            </a:r>
          </a:p>
        </p:txBody>
      </p:sp>
      <p:sp>
        <p:nvSpPr>
          <p:cNvPr id="939019" name="Rectangle 11"/>
          <p:cNvSpPr>
            <a:spLocks noChangeArrowheads="1"/>
          </p:cNvSpPr>
          <p:nvPr userDrawn="1"/>
        </p:nvSpPr>
        <p:spPr bwMode="auto">
          <a:xfrm>
            <a:off x="395288" y="733425"/>
            <a:ext cx="8356600" cy="174625"/>
          </a:xfrm>
          <a:prstGeom prst="rect">
            <a:avLst/>
          </a:prstGeom>
          <a:solidFill>
            <a:srgbClr val="96969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800" anchor="ctr"/>
          <a:lstStyle/>
          <a:p>
            <a:pPr eaLnBrk="1" hangingPunct="1">
              <a:lnSpc>
                <a:spcPct val="90000"/>
              </a:lnSpc>
            </a:pPr>
            <a:r>
              <a:rPr kumimoji="0" lang="en-GB" altLang="ja-JP" sz="1200" b="1" i="1">
                <a:solidFill>
                  <a:srgbClr val="FFFFFF"/>
                </a:solidFill>
              </a:rPr>
              <a:t>ICH Q9 QUALITY RISK MANAGEMENT</a:t>
            </a:r>
          </a:p>
        </p:txBody>
      </p:sp>
      <p:grpSp>
        <p:nvGrpSpPr>
          <p:cNvPr id="939027" name="Group 19"/>
          <p:cNvGrpSpPr>
            <a:grpSpLocks/>
          </p:cNvGrpSpPr>
          <p:nvPr userDrawn="1"/>
        </p:nvGrpSpPr>
        <p:grpSpPr bwMode="auto">
          <a:xfrm>
            <a:off x="280988" y="6524625"/>
            <a:ext cx="8539162" cy="225425"/>
            <a:chOff x="177" y="4110"/>
            <a:chExt cx="5379" cy="142"/>
          </a:xfrm>
        </p:grpSpPr>
        <p:sp>
          <p:nvSpPr>
            <p:cNvPr id="939023" name="Rectangle 15"/>
            <p:cNvSpPr>
              <a:spLocks noChangeArrowheads="1"/>
            </p:cNvSpPr>
            <p:nvPr userDrawn="1"/>
          </p:nvSpPr>
          <p:spPr bwMode="auto">
            <a:xfrm>
              <a:off x="3969" y="4114"/>
              <a:ext cx="1587" cy="1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r">
                <a:lnSpc>
                  <a:spcPct val="90000"/>
                </a:lnSpc>
              </a:pPr>
              <a:r>
                <a:rPr kumimoji="0" lang="en-US" altLang="ja-JP" sz="900">
                  <a:solidFill>
                    <a:srgbClr val="000000"/>
                  </a:solidFill>
                </a:rPr>
                <a:t>2006</a:t>
              </a:r>
              <a:r>
                <a:rPr kumimoji="0" lang="ja-JP" altLang="en-US" sz="900">
                  <a:solidFill>
                    <a:srgbClr val="000000"/>
                  </a:solidFill>
                </a:rPr>
                <a:t>年</a:t>
              </a:r>
              <a:r>
                <a:rPr kumimoji="0" lang="en-US" altLang="ja-JP" sz="900">
                  <a:solidFill>
                    <a:srgbClr val="000000"/>
                  </a:solidFill>
                </a:rPr>
                <a:t>7</a:t>
              </a:r>
              <a:r>
                <a:rPr kumimoji="0" lang="ja-JP" altLang="en-US" sz="900">
                  <a:solidFill>
                    <a:srgbClr val="000000"/>
                  </a:solidFill>
                </a:rPr>
                <a:t>月／翻訳：</a:t>
              </a:r>
              <a:r>
                <a:rPr kumimoji="0" lang="en-US" altLang="ja-JP" sz="900">
                  <a:solidFill>
                    <a:srgbClr val="000000"/>
                  </a:solidFill>
                </a:rPr>
                <a:t>2007</a:t>
              </a:r>
              <a:r>
                <a:rPr kumimoji="0" lang="ja-JP" altLang="en-US" sz="900">
                  <a:solidFill>
                    <a:srgbClr val="000000"/>
                  </a:solidFill>
                </a:rPr>
                <a:t>年</a:t>
              </a:r>
              <a:r>
                <a:rPr kumimoji="0" lang="en-US" altLang="ja-JP" sz="900">
                  <a:solidFill>
                    <a:srgbClr val="000000"/>
                  </a:solidFill>
                </a:rPr>
                <a:t>1</a:t>
              </a:r>
              <a:r>
                <a:rPr kumimoji="0" lang="ja-JP" altLang="en-US" sz="900">
                  <a:solidFill>
                    <a:srgbClr val="000000"/>
                  </a:solidFill>
                </a:rPr>
                <a:t>月</a:t>
              </a:r>
              <a:r>
                <a:rPr kumimoji="0" lang="en-US" altLang="ja-JP" sz="900">
                  <a:solidFill>
                    <a:srgbClr val="000000"/>
                  </a:solidFill>
                </a:rPr>
                <a:t>,</a:t>
              </a:r>
              <a:r>
                <a:rPr kumimoji="0" lang="en-US" altLang="ja-JP" sz="900">
                  <a:solidFill>
                    <a:srgbClr val="000000"/>
                  </a:solidFill>
                  <a:ea typeface="+mn-ea"/>
                </a:rPr>
                <a:t> slide </a:t>
              </a:r>
              <a:fld id="{6611794D-9580-4A19-95CA-C0F29CE9B8CF}" type="slidenum">
                <a:rPr kumimoji="0" lang="en-US" altLang="ja-JP" sz="900">
                  <a:solidFill>
                    <a:srgbClr val="000000"/>
                  </a:solidFill>
                  <a:ea typeface="+mn-ea"/>
                </a:rPr>
                <a:pPr algn="r">
                  <a:lnSpc>
                    <a:spcPct val="90000"/>
                  </a:lnSpc>
                </a:pPr>
                <a:t>‹#›</a:t>
              </a:fld>
              <a:endParaRPr kumimoji="0" lang="en-US" altLang="ja-JP" sz="900">
                <a:solidFill>
                  <a:srgbClr val="000000"/>
                </a:solidFill>
                <a:ea typeface="+mn-ea"/>
              </a:endParaRPr>
            </a:p>
          </p:txBody>
        </p:sp>
        <p:sp>
          <p:nvSpPr>
            <p:cNvPr id="939025" name="Rectangle 17"/>
            <p:cNvSpPr>
              <a:spLocks noChangeArrowheads="1"/>
            </p:cNvSpPr>
            <p:nvPr userDrawn="1"/>
          </p:nvSpPr>
          <p:spPr bwMode="auto">
            <a:xfrm>
              <a:off x="177" y="4110"/>
              <a:ext cx="3711" cy="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1" hangingPunct="1"/>
              <a:r>
                <a:rPr kumimoji="0" lang="en-GB" altLang="ja-JP" sz="900">
                  <a:solidFill>
                    <a:srgbClr val="000000"/>
                  </a:solidFill>
                  <a:ea typeface="ＭＳ ゴシック" panose="020B0609070205080204" pitchFamily="49" charset="-128"/>
                </a:rPr>
                <a:t>ICH Q9 </a:t>
              </a:r>
              <a:r>
                <a:rPr kumimoji="0" lang="ja-JP" altLang="en-GB" sz="900">
                  <a:solidFill>
                    <a:srgbClr val="000000"/>
                  </a:solidFill>
                  <a:ea typeface="ＭＳ ゴシック" panose="020B0609070205080204" pitchFamily="49" charset="-128"/>
                </a:rPr>
                <a:t>専門家委員会の一部のメンバーが事例までに作成したものであり、 公式のポリシー／指針ではない</a:t>
              </a:r>
              <a:endParaRPr kumimoji="0" lang="en-US" altLang="ja-JP" sz="900">
                <a:solidFill>
                  <a:srgbClr val="000000"/>
                </a:solidFill>
                <a:ea typeface="ＭＳ ゴシック" panose="020B0609070205080204" pitchFamily="49" charset="-128"/>
              </a:endParaRPr>
            </a:p>
          </p:txBody>
        </p:sp>
      </p:grpSp>
    </p:spTree>
    <p:extLst>
      <p:ext uri="{BB962C8B-B14F-4D97-AF65-F5344CB8AC3E}">
        <p14:creationId xmlns:p14="http://schemas.microsoft.com/office/powerpoint/2010/main" val="1571893498"/>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transition spd="med">
    <p:split orient="vert"/>
  </p:transition>
  <p:timing>
    <p:tnLst>
      <p:par>
        <p:cTn id="1" dur="indefinite" restart="never" nodeType="tmRoot"/>
      </p:par>
    </p:tnLst>
  </p:timing>
  <p:txStyles>
    <p:titleStyle>
      <a:lvl1pPr algn="l" defTabSz="923925" rtl="0" fontAlgn="base">
        <a:spcBef>
          <a:spcPct val="0"/>
        </a:spcBef>
        <a:spcAft>
          <a:spcPct val="0"/>
        </a:spcAft>
        <a:defRPr sz="2800" b="1" kern="1200">
          <a:solidFill>
            <a:schemeClr val="tx1"/>
          </a:solidFill>
          <a:latin typeface="+mj-lt"/>
          <a:ea typeface="+mj-ea"/>
          <a:cs typeface="+mj-cs"/>
        </a:defRPr>
      </a:lvl1pPr>
      <a:lvl2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2pPr>
      <a:lvl3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3pPr>
      <a:lvl4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4pPr>
      <a:lvl5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5pPr>
      <a:lvl6pPr marL="4572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9144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13716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18288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9pPr>
    </p:titleStyle>
    <p:bodyStyle>
      <a:lvl1pPr marL="287338" indent="-287338" algn="l" defTabSz="923925" rtl="0" fontAlgn="base">
        <a:spcBef>
          <a:spcPct val="30000"/>
        </a:spcBef>
        <a:spcAft>
          <a:spcPct val="0"/>
        </a:spcAft>
        <a:buClr>
          <a:schemeClr val="tx1"/>
        </a:buClr>
        <a:buFont typeface="Symbol" panose="05050102010706020507" pitchFamily="18" charset="2"/>
        <a:buChar char="·"/>
        <a:defRPr sz="2800" b="1" kern="1200">
          <a:solidFill>
            <a:schemeClr val="tx1"/>
          </a:solidFill>
          <a:latin typeface="+mn-lt"/>
          <a:ea typeface="+mn-ea"/>
          <a:cs typeface="+mn-cs"/>
        </a:defRPr>
      </a:lvl1pPr>
      <a:lvl2pPr marL="757238" indent="-279400" algn="l" defTabSz="923925" rtl="0" fontAlgn="base">
        <a:spcBef>
          <a:spcPct val="30000"/>
        </a:spcBef>
        <a:spcAft>
          <a:spcPct val="0"/>
        </a:spcAft>
        <a:buClr>
          <a:schemeClr val="tx1"/>
        </a:buClr>
        <a:buFont typeface="Arial" panose="020B0604020202020204" pitchFamily="34" charset="0"/>
        <a:buChar char="&gt;"/>
        <a:defRPr sz="2400" b="1" kern="1200">
          <a:solidFill>
            <a:schemeClr val="tx1"/>
          </a:solidFill>
          <a:latin typeface="+mn-lt"/>
          <a:ea typeface="+mn-ea"/>
          <a:cs typeface="+mn-cs"/>
        </a:defRPr>
      </a:lvl2pPr>
      <a:lvl3pPr marL="1239838" indent="-292100" algn="l" defTabSz="923925" rtl="0" fontAlgn="base">
        <a:spcBef>
          <a:spcPct val="10000"/>
        </a:spcBef>
        <a:spcAft>
          <a:spcPct val="0"/>
        </a:spcAft>
        <a:buClr>
          <a:schemeClr val="tx1"/>
        </a:buClr>
        <a:buChar char="o"/>
        <a:defRPr sz="2000" kern="1200">
          <a:solidFill>
            <a:schemeClr val="tx1"/>
          </a:solidFill>
          <a:latin typeface="+mn-lt"/>
          <a:ea typeface="+mn-ea"/>
          <a:cs typeface="+mn-cs"/>
        </a:defRPr>
      </a:lvl3pPr>
      <a:lvl4pPr marL="1662113" indent="-231775" algn="l" defTabSz="923925" rtl="0" fontAlgn="base">
        <a:spcBef>
          <a:spcPct val="34000"/>
        </a:spcBef>
        <a:spcAft>
          <a:spcPct val="0"/>
        </a:spcAft>
        <a:buClr>
          <a:schemeClr val="tx1"/>
        </a:buClr>
        <a:buFont typeface="Monotype Sorts" pitchFamily="2" charset="2"/>
        <a:buChar char="à"/>
        <a:defRPr sz="2000" kern="1200">
          <a:solidFill>
            <a:schemeClr val="tx1"/>
          </a:solidFill>
          <a:latin typeface="+mn-lt"/>
          <a:ea typeface="+mn-ea"/>
          <a:cs typeface="+mn-cs"/>
        </a:defRPr>
      </a:lvl4pPr>
      <a:lvl5pPr marL="2082800" indent="-230188" algn="l" defTabSz="923925" rtl="0" fontAlgn="base">
        <a:spcBef>
          <a:spcPct val="34000"/>
        </a:spcBef>
        <a:spcAft>
          <a:spcPct val="0"/>
        </a:spcAft>
        <a:buClr>
          <a:schemeClr val="tx1"/>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39010" name="Rectangle 2"/>
          <p:cNvSpPr>
            <a:spLocks noChangeArrowheads="1"/>
          </p:cNvSpPr>
          <p:nvPr userDrawn="1"/>
        </p:nvSpPr>
        <p:spPr bwMode="auto">
          <a:xfrm>
            <a:off x="434975" y="787400"/>
            <a:ext cx="8350250" cy="1651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kumimoji="0" lang="ja-JP" altLang="en-US" sz="1800">
              <a:solidFill>
                <a:srgbClr val="000000"/>
              </a:solidFill>
              <a:ea typeface="+mn-ea"/>
            </a:endParaRPr>
          </a:p>
        </p:txBody>
      </p:sp>
      <p:sp>
        <p:nvSpPr>
          <p:cNvPr id="939011" name="Line 3"/>
          <p:cNvSpPr>
            <a:spLocks noChangeShapeType="1"/>
          </p:cNvSpPr>
          <p:nvPr/>
        </p:nvSpPr>
        <p:spPr bwMode="auto">
          <a:xfrm>
            <a:off x="328613" y="6524625"/>
            <a:ext cx="838358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kumimoji="0" lang="ja-JP" altLang="en-US" sz="1800">
              <a:solidFill>
                <a:srgbClr val="000000"/>
              </a:solidFill>
              <a:ea typeface="+mn-ea"/>
            </a:endParaRPr>
          </a:p>
        </p:txBody>
      </p:sp>
      <p:sp>
        <p:nvSpPr>
          <p:cNvPr id="939012" name="Text Box 4"/>
          <p:cNvSpPr txBox="1">
            <a:spLocks noChangeArrowheads="1"/>
          </p:cNvSpPr>
          <p:nvPr/>
        </p:nvSpPr>
        <p:spPr bwMode="auto">
          <a:xfrm>
            <a:off x="561975" y="1295400"/>
            <a:ext cx="8020050"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571500">
              <a:defRPr>
                <a:solidFill>
                  <a:schemeClr val="tx1"/>
                </a:solidFill>
                <a:latin typeface="Arial" panose="020B0604020202020204" pitchFamily="34" charset="0"/>
                <a:cs typeface="Arial" panose="020B0604020202020204" pitchFamily="34" charset="0"/>
              </a:defRPr>
            </a:lvl2pPr>
            <a:lvl3pPr marL="1143000">
              <a:defRPr>
                <a:solidFill>
                  <a:schemeClr val="tx1"/>
                </a:solidFill>
                <a:latin typeface="Arial" panose="020B0604020202020204" pitchFamily="34" charset="0"/>
                <a:cs typeface="Arial" panose="020B0604020202020204" pitchFamily="34" charset="0"/>
              </a:defRPr>
            </a:lvl3pPr>
            <a:lvl4pPr marL="1714500">
              <a:defRPr>
                <a:solidFill>
                  <a:schemeClr val="tx1"/>
                </a:solidFill>
                <a:latin typeface="Arial" panose="020B0604020202020204" pitchFamily="34" charset="0"/>
                <a:cs typeface="Arial" panose="020B0604020202020204" pitchFamily="34" charset="0"/>
              </a:defRPr>
            </a:lvl4pPr>
            <a:lvl5pPr marL="2286000">
              <a:defRPr>
                <a:solidFill>
                  <a:schemeClr val="tx1"/>
                </a:solidFill>
                <a:latin typeface="Arial" panose="020B0604020202020204" pitchFamily="34" charset="0"/>
                <a:cs typeface="Arial" panose="020B0604020202020204" pitchFamily="34" charset="0"/>
              </a:defRPr>
            </a:lvl5pPr>
            <a:lvl6pPr marL="27432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buFont typeface="Monotype Sorts" pitchFamily="2" charset="2"/>
              <a:buChar char="ë"/>
            </a:pPr>
            <a:endParaRPr kumimoji="0" lang="de-DE" altLang="ja-JP" sz="1400">
              <a:solidFill>
                <a:srgbClr val="000000"/>
              </a:solidFill>
              <a:latin typeface="Imago" pitchFamily="2" charset="0"/>
              <a:ea typeface="+mn-ea"/>
            </a:endParaRPr>
          </a:p>
        </p:txBody>
      </p:sp>
      <p:sp>
        <p:nvSpPr>
          <p:cNvPr id="939013" name="Rectangle 5"/>
          <p:cNvSpPr>
            <a:spLocks noGrp="1" noChangeArrowheads="1"/>
          </p:cNvSpPr>
          <p:nvPr>
            <p:ph type="title"/>
          </p:nvPr>
        </p:nvSpPr>
        <p:spPr bwMode="auto">
          <a:xfrm>
            <a:off x="323850" y="1166813"/>
            <a:ext cx="8415338" cy="533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ja-JP" smtClean="0"/>
              <a:t>Titel für  eine Folie</a:t>
            </a:r>
          </a:p>
        </p:txBody>
      </p:sp>
      <p:sp>
        <p:nvSpPr>
          <p:cNvPr id="939014" name="Rectangle 6"/>
          <p:cNvSpPr>
            <a:spLocks noGrp="1" noChangeArrowheads="1"/>
          </p:cNvSpPr>
          <p:nvPr>
            <p:ph type="body" idx="1"/>
          </p:nvPr>
        </p:nvSpPr>
        <p:spPr bwMode="auto">
          <a:xfrm>
            <a:off x="323850" y="1916113"/>
            <a:ext cx="8440738" cy="4465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ja-JP" smtClean="0"/>
              <a:t>Text auf Folie</a:t>
            </a:r>
          </a:p>
          <a:p>
            <a:pPr lvl="1"/>
            <a:r>
              <a:rPr lang="en-GB" altLang="ja-JP" smtClean="0"/>
              <a:t>sd</a:t>
            </a:r>
          </a:p>
          <a:p>
            <a:pPr lvl="2"/>
            <a:r>
              <a:rPr lang="en-GB" altLang="ja-JP" smtClean="0"/>
              <a:t>Test</a:t>
            </a:r>
          </a:p>
          <a:p>
            <a:pPr lvl="3"/>
            <a:r>
              <a:rPr lang="en-GB" altLang="ja-JP" smtClean="0"/>
              <a:t>Text</a:t>
            </a:r>
          </a:p>
          <a:p>
            <a:pPr lvl="4"/>
            <a:endParaRPr lang="en-GB" altLang="ja-JP" smtClean="0"/>
          </a:p>
          <a:p>
            <a:pPr lvl="1"/>
            <a:endParaRPr lang="ja-JP" altLang="en-GB" smtClean="0"/>
          </a:p>
        </p:txBody>
      </p:sp>
      <p:sp>
        <p:nvSpPr>
          <p:cNvPr id="939015" name="Text Box 7"/>
          <p:cNvSpPr txBox="1">
            <a:spLocks noChangeArrowheads="1"/>
          </p:cNvSpPr>
          <p:nvPr userDrawn="1"/>
        </p:nvSpPr>
        <p:spPr bwMode="auto">
          <a:xfrm>
            <a:off x="285750" y="203200"/>
            <a:ext cx="7023100" cy="488950"/>
          </a:xfrm>
          <a:prstGeom prst="rect">
            <a:avLst/>
          </a:prstGeom>
          <a:noFill/>
          <a:ln>
            <a:noFill/>
          </a:ln>
          <a:effectLst/>
          <a:extLst>
            <a:ext uri="{909E8E84-426E-40DD-AFC4-6F175D3DCCD1}">
              <a14:hiddenFill xmlns:a14="http://schemas.microsoft.com/office/drawing/2010/main">
                <a:solidFill>
                  <a:srgbClr val="0000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kumimoji="0" lang="ja-JP" altLang="en-GB" sz="2600" b="1" i="1">
                <a:solidFill>
                  <a:srgbClr val="063DE8"/>
                </a:solidFill>
              </a:rPr>
              <a:t>エグゼクティブサマリー</a:t>
            </a:r>
          </a:p>
        </p:txBody>
      </p:sp>
      <p:sp>
        <p:nvSpPr>
          <p:cNvPr id="939019" name="Rectangle 11"/>
          <p:cNvSpPr>
            <a:spLocks noChangeArrowheads="1"/>
          </p:cNvSpPr>
          <p:nvPr userDrawn="1"/>
        </p:nvSpPr>
        <p:spPr bwMode="auto">
          <a:xfrm>
            <a:off x="395288" y="733425"/>
            <a:ext cx="8356600" cy="174625"/>
          </a:xfrm>
          <a:prstGeom prst="rect">
            <a:avLst/>
          </a:prstGeom>
          <a:solidFill>
            <a:srgbClr val="96969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800" anchor="ctr"/>
          <a:lstStyle/>
          <a:p>
            <a:pPr eaLnBrk="1" hangingPunct="1">
              <a:lnSpc>
                <a:spcPct val="90000"/>
              </a:lnSpc>
            </a:pPr>
            <a:r>
              <a:rPr kumimoji="0" lang="en-GB" altLang="ja-JP" sz="1200" b="1" i="1">
                <a:solidFill>
                  <a:srgbClr val="FFFFFF"/>
                </a:solidFill>
              </a:rPr>
              <a:t>ICH Q9 QUALITY RISK MANAGEMENT</a:t>
            </a:r>
          </a:p>
        </p:txBody>
      </p:sp>
      <p:grpSp>
        <p:nvGrpSpPr>
          <p:cNvPr id="939027" name="Group 19"/>
          <p:cNvGrpSpPr>
            <a:grpSpLocks/>
          </p:cNvGrpSpPr>
          <p:nvPr userDrawn="1"/>
        </p:nvGrpSpPr>
        <p:grpSpPr bwMode="auto">
          <a:xfrm>
            <a:off x="280988" y="6524625"/>
            <a:ext cx="8539162" cy="225425"/>
            <a:chOff x="177" y="4110"/>
            <a:chExt cx="5379" cy="142"/>
          </a:xfrm>
        </p:grpSpPr>
        <p:sp>
          <p:nvSpPr>
            <p:cNvPr id="939023" name="Rectangle 15"/>
            <p:cNvSpPr>
              <a:spLocks noChangeArrowheads="1"/>
            </p:cNvSpPr>
            <p:nvPr userDrawn="1"/>
          </p:nvSpPr>
          <p:spPr bwMode="auto">
            <a:xfrm>
              <a:off x="3969" y="4114"/>
              <a:ext cx="1587" cy="1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r">
                <a:lnSpc>
                  <a:spcPct val="90000"/>
                </a:lnSpc>
              </a:pPr>
              <a:r>
                <a:rPr kumimoji="0" lang="en-US" altLang="ja-JP" sz="900">
                  <a:solidFill>
                    <a:srgbClr val="000000"/>
                  </a:solidFill>
                </a:rPr>
                <a:t>2006</a:t>
              </a:r>
              <a:r>
                <a:rPr kumimoji="0" lang="ja-JP" altLang="en-US" sz="900">
                  <a:solidFill>
                    <a:srgbClr val="000000"/>
                  </a:solidFill>
                </a:rPr>
                <a:t>年</a:t>
              </a:r>
              <a:r>
                <a:rPr kumimoji="0" lang="en-US" altLang="ja-JP" sz="900">
                  <a:solidFill>
                    <a:srgbClr val="000000"/>
                  </a:solidFill>
                </a:rPr>
                <a:t>7</a:t>
              </a:r>
              <a:r>
                <a:rPr kumimoji="0" lang="ja-JP" altLang="en-US" sz="900">
                  <a:solidFill>
                    <a:srgbClr val="000000"/>
                  </a:solidFill>
                </a:rPr>
                <a:t>月／翻訳：</a:t>
              </a:r>
              <a:r>
                <a:rPr kumimoji="0" lang="en-US" altLang="ja-JP" sz="900">
                  <a:solidFill>
                    <a:srgbClr val="000000"/>
                  </a:solidFill>
                </a:rPr>
                <a:t>2007</a:t>
              </a:r>
              <a:r>
                <a:rPr kumimoji="0" lang="ja-JP" altLang="en-US" sz="900">
                  <a:solidFill>
                    <a:srgbClr val="000000"/>
                  </a:solidFill>
                </a:rPr>
                <a:t>年</a:t>
              </a:r>
              <a:r>
                <a:rPr kumimoji="0" lang="en-US" altLang="ja-JP" sz="900">
                  <a:solidFill>
                    <a:srgbClr val="000000"/>
                  </a:solidFill>
                </a:rPr>
                <a:t>1</a:t>
              </a:r>
              <a:r>
                <a:rPr kumimoji="0" lang="ja-JP" altLang="en-US" sz="900">
                  <a:solidFill>
                    <a:srgbClr val="000000"/>
                  </a:solidFill>
                </a:rPr>
                <a:t>月</a:t>
              </a:r>
              <a:r>
                <a:rPr kumimoji="0" lang="en-US" altLang="ja-JP" sz="900">
                  <a:solidFill>
                    <a:srgbClr val="000000"/>
                  </a:solidFill>
                </a:rPr>
                <a:t>,</a:t>
              </a:r>
              <a:r>
                <a:rPr kumimoji="0" lang="en-US" altLang="ja-JP" sz="900">
                  <a:solidFill>
                    <a:srgbClr val="000000"/>
                  </a:solidFill>
                  <a:ea typeface="+mn-ea"/>
                </a:rPr>
                <a:t> slide </a:t>
              </a:r>
              <a:fld id="{6611794D-9580-4A19-95CA-C0F29CE9B8CF}" type="slidenum">
                <a:rPr kumimoji="0" lang="en-US" altLang="ja-JP" sz="900">
                  <a:solidFill>
                    <a:srgbClr val="000000"/>
                  </a:solidFill>
                  <a:ea typeface="+mn-ea"/>
                </a:rPr>
                <a:pPr algn="r">
                  <a:lnSpc>
                    <a:spcPct val="90000"/>
                  </a:lnSpc>
                </a:pPr>
                <a:t>‹#›</a:t>
              </a:fld>
              <a:endParaRPr kumimoji="0" lang="en-US" altLang="ja-JP" sz="900">
                <a:solidFill>
                  <a:srgbClr val="000000"/>
                </a:solidFill>
                <a:ea typeface="+mn-ea"/>
              </a:endParaRPr>
            </a:p>
          </p:txBody>
        </p:sp>
        <p:sp>
          <p:nvSpPr>
            <p:cNvPr id="939025" name="Rectangle 17"/>
            <p:cNvSpPr>
              <a:spLocks noChangeArrowheads="1"/>
            </p:cNvSpPr>
            <p:nvPr userDrawn="1"/>
          </p:nvSpPr>
          <p:spPr bwMode="auto">
            <a:xfrm>
              <a:off x="177" y="4110"/>
              <a:ext cx="3711" cy="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1" hangingPunct="1"/>
              <a:r>
                <a:rPr kumimoji="0" lang="en-GB" altLang="ja-JP" sz="900">
                  <a:solidFill>
                    <a:srgbClr val="000000"/>
                  </a:solidFill>
                  <a:ea typeface="ＭＳ ゴシック" panose="020B0609070205080204" pitchFamily="49" charset="-128"/>
                </a:rPr>
                <a:t>ICH Q9 </a:t>
              </a:r>
              <a:r>
                <a:rPr kumimoji="0" lang="ja-JP" altLang="en-GB" sz="900">
                  <a:solidFill>
                    <a:srgbClr val="000000"/>
                  </a:solidFill>
                  <a:ea typeface="ＭＳ ゴシック" panose="020B0609070205080204" pitchFamily="49" charset="-128"/>
                </a:rPr>
                <a:t>専門家委員会の一部のメンバーが事例までに作成したものであり、 公式のポリシー／指針ではない</a:t>
              </a:r>
              <a:endParaRPr kumimoji="0" lang="en-US" altLang="ja-JP" sz="900">
                <a:solidFill>
                  <a:srgbClr val="000000"/>
                </a:solidFill>
                <a:ea typeface="ＭＳ ゴシック" panose="020B0609070205080204" pitchFamily="49" charset="-128"/>
              </a:endParaRPr>
            </a:p>
          </p:txBody>
        </p:sp>
      </p:grpSp>
    </p:spTree>
    <p:extLst>
      <p:ext uri="{BB962C8B-B14F-4D97-AF65-F5344CB8AC3E}">
        <p14:creationId xmlns:p14="http://schemas.microsoft.com/office/powerpoint/2010/main" val="769612146"/>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transition spd="med">
    <p:split orient="vert"/>
  </p:transition>
  <p:timing>
    <p:tnLst>
      <p:par>
        <p:cTn id="1" dur="indefinite" restart="never" nodeType="tmRoot"/>
      </p:par>
    </p:tnLst>
  </p:timing>
  <p:txStyles>
    <p:titleStyle>
      <a:lvl1pPr algn="l" defTabSz="923925" rtl="0" fontAlgn="base">
        <a:spcBef>
          <a:spcPct val="0"/>
        </a:spcBef>
        <a:spcAft>
          <a:spcPct val="0"/>
        </a:spcAft>
        <a:defRPr sz="2800" b="1" kern="1200">
          <a:solidFill>
            <a:schemeClr val="tx1"/>
          </a:solidFill>
          <a:latin typeface="+mj-lt"/>
          <a:ea typeface="+mj-ea"/>
          <a:cs typeface="+mj-cs"/>
        </a:defRPr>
      </a:lvl1pPr>
      <a:lvl2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2pPr>
      <a:lvl3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3pPr>
      <a:lvl4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4pPr>
      <a:lvl5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5pPr>
      <a:lvl6pPr marL="4572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9144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13716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18288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9pPr>
    </p:titleStyle>
    <p:bodyStyle>
      <a:lvl1pPr marL="287338" indent="-287338" algn="l" defTabSz="923925" rtl="0" fontAlgn="base">
        <a:spcBef>
          <a:spcPct val="30000"/>
        </a:spcBef>
        <a:spcAft>
          <a:spcPct val="0"/>
        </a:spcAft>
        <a:buClr>
          <a:schemeClr val="tx1"/>
        </a:buClr>
        <a:buFont typeface="Symbol" panose="05050102010706020507" pitchFamily="18" charset="2"/>
        <a:buChar char="·"/>
        <a:defRPr sz="2800" b="1" kern="1200">
          <a:solidFill>
            <a:schemeClr val="tx1"/>
          </a:solidFill>
          <a:latin typeface="+mn-lt"/>
          <a:ea typeface="+mn-ea"/>
          <a:cs typeface="+mn-cs"/>
        </a:defRPr>
      </a:lvl1pPr>
      <a:lvl2pPr marL="757238" indent="-279400" algn="l" defTabSz="923925" rtl="0" fontAlgn="base">
        <a:spcBef>
          <a:spcPct val="30000"/>
        </a:spcBef>
        <a:spcAft>
          <a:spcPct val="0"/>
        </a:spcAft>
        <a:buClr>
          <a:schemeClr val="tx1"/>
        </a:buClr>
        <a:buFont typeface="Arial" panose="020B0604020202020204" pitchFamily="34" charset="0"/>
        <a:buChar char="&gt;"/>
        <a:defRPr sz="2400" b="1" kern="1200">
          <a:solidFill>
            <a:schemeClr val="tx1"/>
          </a:solidFill>
          <a:latin typeface="+mn-lt"/>
          <a:ea typeface="+mn-ea"/>
          <a:cs typeface="+mn-cs"/>
        </a:defRPr>
      </a:lvl2pPr>
      <a:lvl3pPr marL="1239838" indent="-292100" algn="l" defTabSz="923925" rtl="0" fontAlgn="base">
        <a:spcBef>
          <a:spcPct val="10000"/>
        </a:spcBef>
        <a:spcAft>
          <a:spcPct val="0"/>
        </a:spcAft>
        <a:buClr>
          <a:schemeClr val="tx1"/>
        </a:buClr>
        <a:buChar char="o"/>
        <a:defRPr sz="2000" kern="1200">
          <a:solidFill>
            <a:schemeClr val="tx1"/>
          </a:solidFill>
          <a:latin typeface="+mn-lt"/>
          <a:ea typeface="+mn-ea"/>
          <a:cs typeface="+mn-cs"/>
        </a:defRPr>
      </a:lvl3pPr>
      <a:lvl4pPr marL="1662113" indent="-231775" algn="l" defTabSz="923925" rtl="0" fontAlgn="base">
        <a:spcBef>
          <a:spcPct val="34000"/>
        </a:spcBef>
        <a:spcAft>
          <a:spcPct val="0"/>
        </a:spcAft>
        <a:buClr>
          <a:schemeClr val="tx1"/>
        </a:buClr>
        <a:buFont typeface="Monotype Sorts" pitchFamily="2" charset="2"/>
        <a:buChar char="à"/>
        <a:defRPr sz="2000" kern="1200">
          <a:solidFill>
            <a:schemeClr val="tx1"/>
          </a:solidFill>
          <a:latin typeface="+mn-lt"/>
          <a:ea typeface="+mn-ea"/>
          <a:cs typeface="+mn-cs"/>
        </a:defRPr>
      </a:lvl4pPr>
      <a:lvl5pPr marL="2082800" indent="-230188" algn="l" defTabSz="923925" rtl="0" fontAlgn="base">
        <a:spcBef>
          <a:spcPct val="34000"/>
        </a:spcBef>
        <a:spcAft>
          <a:spcPct val="0"/>
        </a:spcAft>
        <a:buClr>
          <a:schemeClr val="tx1"/>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39010" name="Rectangle 2"/>
          <p:cNvSpPr>
            <a:spLocks noChangeArrowheads="1"/>
          </p:cNvSpPr>
          <p:nvPr userDrawn="1"/>
        </p:nvSpPr>
        <p:spPr bwMode="auto">
          <a:xfrm>
            <a:off x="434975" y="787400"/>
            <a:ext cx="8350250" cy="1651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kumimoji="0" lang="ja-JP" altLang="en-US" sz="1800">
              <a:solidFill>
                <a:srgbClr val="000000"/>
              </a:solidFill>
              <a:ea typeface="+mn-ea"/>
            </a:endParaRPr>
          </a:p>
        </p:txBody>
      </p:sp>
      <p:sp>
        <p:nvSpPr>
          <p:cNvPr id="939011" name="Line 3"/>
          <p:cNvSpPr>
            <a:spLocks noChangeShapeType="1"/>
          </p:cNvSpPr>
          <p:nvPr/>
        </p:nvSpPr>
        <p:spPr bwMode="auto">
          <a:xfrm>
            <a:off x="328613" y="6524625"/>
            <a:ext cx="838358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kumimoji="0" lang="ja-JP" altLang="en-US" sz="1800">
              <a:solidFill>
                <a:srgbClr val="000000"/>
              </a:solidFill>
              <a:ea typeface="+mn-ea"/>
            </a:endParaRPr>
          </a:p>
        </p:txBody>
      </p:sp>
      <p:sp>
        <p:nvSpPr>
          <p:cNvPr id="939012" name="Text Box 4"/>
          <p:cNvSpPr txBox="1">
            <a:spLocks noChangeArrowheads="1"/>
          </p:cNvSpPr>
          <p:nvPr/>
        </p:nvSpPr>
        <p:spPr bwMode="auto">
          <a:xfrm>
            <a:off x="561975" y="1295400"/>
            <a:ext cx="8020050"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571500">
              <a:defRPr>
                <a:solidFill>
                  <a:schemeClr val="tx1"/>
                </a:solidFill>
                <a:latin typeface="Arial" panose="020B0604020202020204" pitchFamily="34" charset="0"/>
                <a:cs typeface="Arial" panose="020B0604020202020204" pitchFamily="34" charset="0"/>
              </a:defRPr>
            </a:lvl2pPr>
            <a:lvl3pPr marL="1143000">
              <a:defRPr>
                <a:solidFill>
                  <a:schemeClr val="tx1"/>
                </a:solidFill>
                <a:latin typeface="Arial" panose="020B0604020202020204" pitchFamily="34" charset="0"/>
                <a:cs typeface="Arial" panose="020B0604020202020204" pitchFamily="34" charset="0"/>
              </a:defRPr>
            </a:lvl3pPr>
            <a:lvl4pPr marL="1714500">
              <a:defRPr>
                <a:solidFill>
                  <a:schemeClr val="tx1"/>
                </a:solidFill>
                <a:latin typeface="Arial" panose="020B0604020202020204" pitchFamily="34" charset="0"/>
                <a:cs typeface="Arial" panose="020B0604020202020204" pitchFamily="34" charset="0"/>
              </a:defRPr>
            </a:lvl4pPr>
            <a:lvl5pPr marL="2286000">
              <a:defRPr>
                <a:solidFill>
                  <a:schemeClr val="tx1"/>
                </a:solidFill>
                <a:latin typeface="Arial" panose="020B0604020202020204" pitchFamily="34" charset="0"/>
                <a:cs typeface="Arial" panose="020B0604020202020204" pitchFamily="34" charset="0"/>
              </a:defRPr>
            </a:lvl5pPr>
            <a:lvl6pPr marL="27432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buFont typeface="Monotype Sorts" pitchFamily="2" charset="2"/>
              <a:buChar char="ë"/>
            </a:pPr>
            <a:endParaRPr kumimoji="0" lang="de-DE" altLang="ja-JP" sz="1400">
              <a:solidFill>
                <a:srgbClr val="000000"/>
              </a:solidFill>
              <a:latin typeface="Imago" pitchFamily="2" charset="0"/>
              <a:ea typeface="+mn-ea"/>
            </a:endParaRPr>
          </a:p>
        </p:txBody>
      </p:sp>
      <p:sp>
        <p:nvSpPr>
          <p:cNvPr id="939013" name="Rectangle 5"/>
          <p:cNvSpPr>
            <a:spLocks noGrp="1" noChangeArrowheads="1"/>
          </p:cNvSpPr>
          <p:nvPr>
            <p:ph type="title"/>
          </p:nvPr>
        </p:nvSpPr>
        <p:spPr bwMode="auto">
          <a:xfrm>
            <a:off x="323850" y="1166813"/>
            <a:ext cx="8415338" cy="533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ja-JP" smtClean="0"/>
              <a:t>Titel für  eine Folie</a:t>
            </a:r>
          </a:p>
        </p:txBody>
      </p:sp>
      <p:sp>
        <p:nvSpPr>
          <p:cNvPr id="939014" name="Rectangle 6"/>
          <p:cNvSpPr>
            <a:spLocks noGrp="1" noChangeArrowheads="1"/>
          </p:cNvSpPr>
          <p:nvPr>
            <p:ph type="body" idx="1"/>
          </p:nvPr>
        </p:nvSpPr>
        <p:spPr bwMode="auto">
          <a:xfrm>
            <a:off x="323850" y="1916113"/>
            <a:ext cx="8440738" cy="4465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ja-JP" smtClean="0"/>
              <a:t>Text auf Folie</a:t>
            </a:r>
          </a:p>
          <a:p>
            <a:pPr lvl="1"/>
            <a:r>
              <a:rPr lang="en-GB" altLang="ja-JP" smtClean="0"/>
              <a:t>sd</a:t>
            </a:r>
          </a:p>
          <a:p>
            <a:pPr lvl="2"/>
            <a:r>
              <a:rPr lang="en-GB" altLang="ja-JP" smtClean="0"/>
              <a:t>Test</a:t>
            </a:r>
          </a:p>
          <a:p>
            <a:pPr lvl="3"/>
            <a:r>
              <a:rPr lang="en-GB" altLang="ja-JP" smtClean="0"/>
              <a:t>Text</a:t>
            </a:r>
          </a:p>
          <a:p>
            <a:pPr lvl="4"/>
            <a:endParaRPr lang="en-GB" altLang="ja-JP" smtClean="0"/>
          </a:p>
          <a:p>
            <a:pPr lvl="1"/>
            <a:endParaRPr lang="ja-JP" altLang="en-GB" smtClean="0"/>
          </a:p>
        </p:txBody>
      </p:sp>
      <p:sp>
        <p:nvSpPr>
          <p:cNvPr id="939015" name="Text Box 7"/>
          <p:cNvSpPr txBox="1">
            <a:spLocks noChangeArrowheads="1"/>
          </p:cNvSpPr>
          <p:nvPr userDrawn="1"/>
        </p:nvSpPr>
        <p:spPr bwMode="auto">
          <a:xfrm>
            <a:off x="285750" y="203200"/>
            <a:ext cx="7023100" cy="488950"/>
          </a:xfrm>
          <a:prstGeom prst="rect">
            <a:avLst/>
          </a:prstGeom>
          <a:noFill/>
          <a:ln>
            <a:noFill/>
          </a:ln>
          <a:effectLst/>
          <a:extLst>
            <a:ext uri="{909E8E84-426E-40DD-AFC4-6F175D3DCCD1}">
              <a14:hiddenFill xmlns:a14="http://schemas.microsoft.com/office/drawing/2010/main">
                <a:solidFill>
                  <a:srgbClr val="0000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kumimoji="0" lang="ja-JP" altLang="en-GB" sz="2600" b="1" i="1">
                <a:solidFill>
                  <a:srgbClr val="063DE8"/>
                </a:solidFill>
              </a:rPr>
              <a:t>エグゼクティブサマリー</a:t>
            </a:r>
          </a:p>
        </p:txBody>
      </p:sp>
      <p:sp>
        <p:nvSpPr>
          <p:cNvPr id="939019" name="Rectangle 11"/>
          <p:cNvSpPr>
            <a:spLocks noChangeArrowheads="1"/>
          </p:cNvSpPr>
          <p:nvPr userDrawn="1"/>
        </p:nvSpPr>
        <p:spPr bwMode="auto">
          <a:xfrm>
            <a:off x="395288" y="733425"/>
            <a:ext cx="8356600" cy="174625"/>
          </a:xfrm>
          <a:prstGeom prst="rect">
            <a:avLst/>
          </a:prstGeom>
          <a:solidFill>
            <a:srgbClr val="96969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800" anchor="ctr"/>
          <a:lstStyle/>
          <a:p>
            <a:pPr eaLnBrk="1" hangingPunct="1">
              <a:lnSpc>
                <a:spcPct val="90000"/>
              </a:lnSpc>
            </a:pPr>
            <a:r>
              <a:rPr kumimoji="0" lang="en-GB" altLang="ja-JP" sz="1200" b="1" i="1">
                <a:solidFill>
                  <a:srgbClr val="FFFFFF"/>
                </a:solidFill>
              </a:rPr>
              <a:t>ICH Q9 QUALITY RISK MANAGEMENT</a:t>
            </a:r>
          </a:p>
        </p:txBody>
      </p:sp>
      <p:grpSp>
        <p:nvGrpSpPr>
          <p:cNvPr id="939027" name="Group 19"/>
          <p:cNvGrpSpPr>
            <a:grpSpLocks/>
          </p:cNvGrpSpPr>
          <p:nvPr userDrawn="1"/>
        </p:nvGrpSpPr>
        <p:grpSpPr bwMode="auto">
          <a:xfrm>
            <a:off x="280988" y="6524625"/>
            <a:ext cx="8539162" cy="225425"/>
            <a:chOff x="177" y="4110"/>
            <a:chExt cx="5379" cy="142"/>
          </a:xfrm>
        </p:grpSpPr>
        <p:sp>
          <p:nvSpPr>
            <p:cNvPr id="939023" name="Rectangle 15"/>
            <p:cNvSpPr>
              <a:spLocks noChangeArrowheads="1"/>
            </p:cNvSpPr>
            <p:nvPr userDrawn="1"/>
          </p:nvSpPr>
          <p:spPr bwMode="auto">
            <a:xfrm>
              <a:off x="3969" y="4114"/>
              <a:ext cx="1587" cy="1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r">
                <a:lnSpc>
                  <a:spcPct val="90000"/>
                </a:lnSpc>
              </a:pPr>
              <a:r>
                <a:rPr kumimoji="0" lang="en-US" altLang="ja-JP" sz="900">
                  <a:solidFill>
                    <a:srgbClr val="000000"/>
                  </a:solidFill>
                </a:rPr>
                <a:t>2006</a:t>
              </a:r>
              <a:r>
                <a:rPr kumimoji="0" lang="ja-JP" altLang="en-US" sz="900">
                  <a:solidFill>
                    <a:srgbClr val="000000"/>
                  </a:solidFill>
                </a:rPr>
                <a:t>年</a:t>
              </a:r>
              <a:r>
                <a:rPr kumimoji="0" lang="en-US" altLang="ja-JP" sz="900">
                  <a:solidFill>
                    <a:srgbClr val="000000"/>
                  </a:solidFill>
                </a:rPr>
                <a:t>7</a:t>
              </a:r>
              <a:r>
                <a:rPr kumimoji="0" lang="ja-JP" altLang="en-US" sz="900">
                  <a:solidFill>
                    <a:srgbClr val="000000"/>
                  </a:solidFill>
                </a:rPr>
                <a:t>月／翻訳：</a:t>
              </a:r>
              <a:r>
                <a:rPr kumimoji="0" lang="en-US" altLang="ja-JP" sz="900">
                  <a:solidFill>
                    <a:srgbClr val="000000"/>
                  </a:solidFill>
                </a:rPr>
                <a:t>2007</a:t>
              </a:r>
              <a:r>
                <a:rPr kumimoji="0" lang="ja-JP" altLang="en-US" sz="900">
                  <a:solidFill>
                    <a:srgbClr val="000000"/>
                  </a:solidFill>
                </a:rPr>
                <a:t>年</a:t>
              </a:r>
              <a:r>
                <a:rPr kumimoji="0" lang="en-US" altLang="ja-JP" sz="900">
                  <a:solidFill>
                    <a:srgbClr val="000000"/>
                  </a:solidFill>
                </a:rPr>
                <a:t>1</a:t>
              </a:r>
              <a:r>
                <a:rPr kumimoji="0" lang="ja-JP" altLang="en-US" sz="900">
                  <a:solidFill>
                    <a:srgbClr val="000000"/>
                  </a:solidFill>
                </a:rPr>
                <a:t>月</a:t>
              </a:r>
              <a:r>
                <a:rPr kumimoji="0" lang="en-US" altLang="ja-JP" sz="900">
                  <a:solidFill>
                    <a:srgbClr val="000000"/>
                  </a:solidFill>
                </a:rPr>
                <a:t>,</a:t>
              </a:r>
              <a:r>
                <a:rPr kumimoji="0" lang="en-US" altLang="ja-JP" sz="900">
                  <a:solidFill>
                    <a:srgbClr val="000000"/>
                  </a:solidFill>
                  <a:ea typeface="+mn-ea"/>
                </a:rPr>
                <a:t> slide </a:t>
              </a:r>
              <a:fld id="{6611794D-9580-4A19-95CA-C0F29CE9B8CF}" type="slidenum">
                <a:rPr kumimoji="0" lang="en-US" altLang="ja-JP" sz="900">
                  <a:solidFill>
                    <a:srgbClr val="000000"/>
                  </a:solidFill>
                  <a:ea typeface="+mn-ea"/>
                </a:rPr>
                <a:pPr algn="r">
                  <a:lnSpc>
                    <a:spcPct val="90000"/>
                  </a:lnSpc>
                </a:pPr>
                <a:t>‹#›</a:t>
              </a:fld>
              <a:endParaRPr kumimoji="0" lang="en-US" altLang="ja-JP" sz="900">
                <a:solidFill>
                  <a:srgbClr val="000000"/>
                </a:solidFill>
                <a:ea typeface="+mn-ea"/>
              </a:endParaRPr>
            </a:p>
          </p:txBody>
        </p:sp>
        <p:sp>
          <p:nvSpPr>
            <p:cNvPr id="939025" name="Rectangle 17"/>
            <p:cNvSpPr>
              <a:spLocks noChangeArrowheads="1"/>
            </p:cNvSpPr>
            <p:nvPr userDrawn="1"/>
          </p:nvSpPr>
          <p:spPr bwMode="auto">
            <a:xfrm>
              <a:off x="177" y="4110"/>
              <a:ext cx="3711" cy="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1" hangingPunct="1"/>
              <a:r>
                <a:rPr kumimoji="0" lang="en-GB" altLang="ja-JP" sz="900">
                  <a:solidFill>
                    <a:srgbClr val="000000"/>
                  </a:solidFill>
                  <a:ea typeface="ＭＳ ゴシック" panose="020B0609070205080204" pitchFamily="49" charset="-128"/>
                </a:rPr>
                <a:t>ICH Q9 </a:t>
              </a:r>
              <a:r>
                <a:rPr kumimoji="0" lang="ja-JP" altLang="en-GB" sz="900">
                  <a:solidFill>
                    <a:srgbClr val="000000"/>
                  </a:solidFill>
                  <a:ea typeface="ＭＳ ゴシック" panose="020B0609070205080204" pitchFamily="49" charset="-128"/>
                </a:rPr>
                <a:t>専門家委員会の一部のメンバーが事例までに作成したものであり、 公式のポリシー／指針ではない</a:t>
              </a:r>
              <a:endParaRPr kumimoji="0" lang="en-US" altLang="ja-JP" sz="900">
                <a:solidFill>
                  <a:srgbClr val="000000"/>
                </a:solidFill>
                <a:ea typeface="ＭＳ ゴシック" panose="020B0609070205080204" pitchFamily="49" charset="-128"/>
              </a:endParaRPr>
            </a:p>
          </p:txBody>
        </p:sp>
      </p:grpSp>
    </p:spTree>
    <p:extLst>
      <p:ext uri="{BB962C8B-B14F-4D97-AF65-F5344CB8AC3E}">
        <p14:creationId xmlns:p14="http://schemas.microsoft.com/office/powerpoint/2010/main" val="2049422888"/>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transition spd="med">
    <p:split orient="vert"/>
  </p:transition>
  <p:timing>
    <p:tnLst>
      <p:par>
        <p:cTn id="1" dur="indefinite" restart="never" nodeType="tmRoot"/>
      </p:par>
    </p:tnLst>
  </p:timing>
  <p:txStyles>
    <p:titleStyle>
      <a:lvl1pPr algn="l" defTabSz="923925" rtl="0" fontAlgn="base">
        <a:spcBef>
          <a:spcPct val="0"/>
        </a:spcBef>
        <a:spcAft>
          <a:spcPct val="0"/>
        </a:spcAft>
        <a:defRPr sz="2800" b="1" kern="1200">
          <a:solidFill>
            <a:schemeClr val="tx1"/>
          </a:solidFill>
          <a:latin typeface="+mj-lt"/>
          <a:ea typeface="+mj-ea"/>
          <a:cs typeface="+mj-cs"/>
        </a:defRPr>
      </a:lvl1pPr>
      <a:lvl2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2pPr>
      <a:lvl3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3pPr>
      <a:lvl4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4pPr>
      <a:lvl5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5pPr>
      <a:lvl6pPr marL="4572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9144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13716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18288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9pPr>
    </p:titleStyle>
    <p:bodyStyle>
      <a:lvl1pPr marL="287338" indent="-287338" algn="l" defTabSz="923925" rtl="0" fontAlgn="base">
        <a:spcBef>
          <a:spcPct val="30000"/>
        </a:spcBef>
        <a:spcAft>
          <a:spcPct val="0"/>
        </a:spcAft>
        <a:buClr>
          <a:schemeClr val="tx1"/>
        </a:buClr>
        <a:buFont typeface="Symbol" panose="05050102010706020507" pitchFamily="18" charset="2"/>
        <a:buChar char="·"/>
        <a:defRPr sz="2800" b="1" kern="1200">
          <a:solidFill>
            <a:schemeClr val="tx1"/>
          </a:solidFill>
          <a:latin typeface="+mn-lt"/>
          <a:ea typeface="+mn-ea"/>
          <a:cs typeface="+mn-cs"/>
        </a:defRPr>
      </a:lvl1pPr>
      <a:lvl2pPr marL="757238" indent="-279400" algn="l" defTabSz="923925" rtl="0" fontAlgn="base">
        <a:spcBef>
          <a:spcPct val="30000"/>
        </a:spcBef>
        <a:spcAft>
          <a:spcPct val="0"/>
        </a:spcAft>
        <a:buClr>
          <a:schemeClr val="tx1"/>
        </a:buClr>
        <a:buFont typeface="Arial" panose="020B0604020202020204" pitchFamily="34" charset="0"/>
        <a:buChar char="&gt;"/>
        <a:defRPr sz="2400" b="1" kern="1200">
          <a:solidFill>
            <a:schemeClr val="tx1"/>
          </a:solidFill>
          <a:latin typeface="+mn-lt"/>
          <a:ea typeface="+mn-ea"/>
          <a:cs typeface="+mn-cs"/>
        </a:defRPr>
      </a:lvl2pPr>
      <a:lvl3pPr marL="1239838" indent="-292100" algn="l" defTabSz="923925" rtl="0" fontAlgn="base">
        <a:spcBef>
          <a:spcPct val="10000"/>
        </a:spcBef>
        <a:spcAft>
          <a:spcPct val="0"/>
        </a:spcAft>
        <a:buClr>
          <a:schemeClr val="tx1"/>
        </a:buClr>
        <a:buChar char="o"/>
        <a:defRPr sz="2000" kern="1200">
          <a:solidFill>
            <a:schemeClr val="tx1"/>
          </a:solidFill>
          <a:latin typeface="+mn-lt"/>
          <a:ea typeface="+mn-ea"/>
          <a:cs typeface="+mn-cs"/>
        </a:defRPr>
      </a:lvl3pPr>
      <a:lvl4pPr marL="1662113" indent="-231775" algn="l" defTabSz="923925" rtl="0" fontAlgn="base">
        <a:spcBef>
          <a:spcPct val="34000"/>
        </a:spcBef>
        <a:spcAft>
          <a:spcPct val="0"/>
        </a:spcAft>
        <a:buClr>
          <a:schemeClr val="tx1"/>
        </a:buClr>
        <a:buFont typeface="Monotype Sorts" pitchFamily="2" charset="2"/>
        <a:buChar char="à"/>
        <a:defRPr sz="2000" kern="1200">
          <a:solidFill>
            <a:schemeClr val="tx1"/>
          </a:solidFill>
          <a:latin typeface="+mn-lt"/>
          <a:ea typeface="+mn-ea"/>
          <a:cs typeface="+mn-cs"/>
        </a:defRPr>
      </a:lvl4pPr>
      <a:lvl5pPr marL="2082800" indent="-230188" algn="l" defTabSz="923925" rtl="0" fontAlgn="base">
        <a:spcBef>
          <a:spcPct val="34000"/>
        </a:spcBef>
        <a:spcAft>
          <a:spcPct val="0"/>
        </a:spcAft>
        <a:buClr>
          <a:schemeClr val="tx1"/>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39010" name="Rectangle 2"/>
          <p:cNvSpPr>
            <a:spLocks noChangeArrowheads="1"/>
          </p:cNvSpPr>
          <p:nvPr userDrawn="1"/>
        </p:nvSpPr>
        <p:spPr bwMode="auto">
          <a:xfrm>
            <a:off x="434975" y="787400"/>
            <a:ext cx="8350250" cy="1651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kumimoji="0" lang="ja-JP" altLang="en-US" sz="1800">
              <a:solidFill>
                <a:srgbClr val="000000"/>
              </a:solidFill>
              <a:ea typeface="+mn-ea"/>
            </a:endParaRPr>
          </a:p>
        </p:txBody>
      </p:sp>
      <p:sp>
        <p:nvSpPr>
          <p:cNvPr id="939011" name="Line 3"/>
          <p:cNvSpPr>
            <a:spLocks noChangeShapeType="1"/>
          </p:cNvSpPr>
          <p:nvPr/>
        </p:nvSpPr>
        <p:spPr bwMode="auto">
          <a:xfrm>
            <a:off x="328613" y="6524625"/>
            <a:ext cx="838358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kumimoji="0" lang="ja-JP" altLang="en-US" sz="1800">
              <a:solidFill>
                <a:srgbClr val="000000"/>
              </a:solidFill>
              <a:ea typeface="+mn-ea"/>
            </a:endParaRPr>
          </a:p>
        </p:txBody>
      </p:sp>
      <p:sp>
        <p:nvSpPr>
          <p:cNvPr id="939012" name="Text Box 4"/>
          <p:cNvSpPr txBox="1">
            <a:spLocks noChangeArrowheads="1"/>
          </p:cNvSpPr>
          <p:nvPr/>
        </p:nvSpPr>
        <p:spPr bwMode="auto">
          <a:xfrm>
            <a:off x="561975" y="1295400"/>
            <a:ext cx="8020050"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571500">
              <a:defRPr>
                <a:solidFill>
                  <a:schemeClr val="tx1"/>
                </a:solidFill>
                <a:latin typeface="Arial" panose="020B0604020202020204" pitchFamily="34" charset="0"/>
                <a:cs typeface="Arial" panose="020B0604020202020204" pitchFamily="34" charset="0"/>
              </a:defRPr>
            </a:lvl2pPr>
            <a:lvl3pPr marL="1143000">
              <a:defRPr>
                <a:solidFill>
                  <a:schemeClr val="tx1"/>
                </a:solidFill>
                <a:latin typeface="Arial" panose="020B0604020202020204" pitchFamily="34" charset="0"/>
                <a:cs typeface="Arial" panose="020B0604020202020204" pitchFamily="34" charset="0"/>
              </a:defRPr>
            </a:lvl3pPr>
            <a:lvl4pPr marL="1714500">
              <a:defRPr>
                <a:solidFill>
                  <a:schemeClr val="tx1"/>
                </a:solidFill>
                <a:latin typeface="Arial" panose="020B0604020202020204" pitchFamily="34" charset="0"/>
                <a:cs typeface="Arial" panose="020B0604020202020204" pitchFamily="34" charset="0"/>
              </a:defRPr>
            </a:lvl4pPr>
            <a:lvl5pPr marL="2286000">
              <a:defRPr>
                <a:solidFill>
                  <a:schemeClr val="tx1"/>
                </a:solidFill>
                <a:latin typeface="Arial" panose="020B0604020202020204" pitchFamily="34" charset="0"/>
                <a:cs typeface="Arial" panose="020B0604020202020204" pitchFamily="34" charset="0"/>
              </a:defRPr>
            </a:lvl5pPr>
            <a:lvl6pPr marL="27432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buFont typeface="Monotype Sorts" pitchFamily="2" charset="2"/>
              <a:buChar char="ë"/>
            </a:pPr>
            <a:endParaRPr kumimoji="0" lang="de-DE" altLang="ja-JP" sz="1400">
              <a:solidFill>
                <a:srgbClr val="000000"/>
              </a:solidFill>
              <a:latin typeface="Imago" pitchFamily="2" charset="0"/>
              <a:ea typeface="+mn-ea"/>
            </a:endParaRPr>
          </a:p>
        </p:txBody>
      </p:sp>
      <p:sp>
        <p:nvSpPr>
          <p:cNvPr id="939013" name="Rectangle 5"/>
          <p:cNvSpPr>
            <a:spLocks noGrp="1" noChangeArrowheads="1"/>
          </p:cNvSpPr>
          <p:nvPr>
            <p:ph type="title"/>
          </p:nvPr>
        </p:nvSpPr>
        <p:spPr bwMode="auto">
          <a:xfrm>
            <a:off x="323850" y="1166813"/>
            <a:ext cx="8415338" cy="533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ja-JP" smtClean="0"/>
              <a:t>Titel für  eine Folie</a:t>
            </a:r>
          </a:p>
        </p:txBody>
      </p:sp>
      <p:sp>
        <p:nvSpPr>
          <p:cNvPr id="939014" name="Rectangle 6"/>
          <p:cNvSpPr>
            <a:spLocks noGrp="1" noChangeArrowheads="1"/>
          </p:cNvSpPr>
          <p:nvPr>
            <p:ph type="body" idx="1"/>
          </p:nvPr>
        </p:nvSpPr>
        <p:spPr bwMode="auto">
          <a:xfrm>
            <a:off x="323850" y="1916113"/>
            <a:ext cx="8440738" cy="4465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ja-JP" smtClean="0"/>
              <a:t>Text auf Folie</a:t>
            </a:r>
          </a:p>
          <a:p>
            <a:pPr lvl="1"/>
            <a:r>
              <a:rPr lang="en-GB" altLang="ja-JP" smtClean="0"/>
              <a:t>sd</a:t>
            </a:r>
          </a:p>
          <a:p>
            <a:pPr lvl="2"/>
            <a:r>
              <a:rPr lang="en-GB" altLang="ja-JP" smtClean="0"/>
              <a:t>Test</a:t>
            </a:r>
          </a:p>
          <a:p>
            <a:pPr lvl="3"/>
            <a:r>
              <a:rPr lang="en-GB" altLang="ja-JP" smtClean="0"/>
              <a:t>Text</a:t>
            </a:r>
          </a:p>
          <a:p>
            <a:pPr lvl="4"/>
            <a:endParaRPr lang="en-GB" altLang="ja-JP" smtClean="0"/>
          </a:p>
          <a:p>
            <a:pPr lvl="1"/>
            <a:endParaRPr lang="ja-JP" altLang="en-GB" smtClean="0"/>
          </a:p>
        </p:txBody>
      </p:sp>
      <p:sp>
        <p:nvSpPr>
          <p:cNvPr id="939015" name="Text Box 7"/>
          <p:cNvSpPr txBox="1">
            <a:spLocks noChangeArrowheads="1"/>
          </p:cNvSpPr>
          <p:nvPr userDrawn="1"/>
        </p:nvSpPr>
        <p:spPr bwMode="auto">
          <a:xfrm>
            <a:off x="285750" y="203200"/>
            <a:ext cx="7023100" cy="488950"/>
          </a:xfrm>
          <a:prstGeom prst="rect">
            <a:avLst/>
          </a:prstGeom>
          <a:noFill/>
          <a:ln>
            <a:noFill/>
          </a:ln>
          <a:effectLst/>
          <a:extLst>
            <a:ext uri="{909E8E84-426E-40DD-AFC4-6F175D3DCCD1}">
              <a14:hiddenFill xmlns:a14="http://schemas.microsoft.com/office/drawing/2010/main">
                <a:solidFill>
                  <a:srgbClr val="0000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kumimoji="0" lang="ja-JP" altLang="en-GB" sz="2600" b="1" i="1">
                <a:solidFill>
                  <a:srgbClr val="063DE8"/>
                </a:solidFill>
              </a:rPr>
              <a:t>エグゼクティブサマリー</a:t>
            </a:r>
          </a:p>
        </p:txBody>
      </p:sp>
      <p:sp>
        <p:nvSpPr>
          <p:cNvPr id="939019" name="Rectangle 11"/>
          <p:cNvSpPr>
            <a:spLocks noChangeArrowheads="1"/>
          </p:cNvSpPr>
          <p:nvPr userDrawn="1"/>
        </p:nvSpPr>
        <p:spPr bwMode="auto">
          <a:xfrm>
            <a:off x="395288" y="733425"/>
            <a:ext cx="8356600" cy="174625"/>
          </a:xfrm>
          <a:prstGeom prst="rect">
            <a:avLst/>
          </a:prstGeom>
          <a:solidFill>
            <a:srgbClr val="96969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800" anchor="ctr"/>
          <a:lstStyle/>
          <a:p>
            <a:pPr eaLnBrk="1" hangingPunct="1">
              <a:lnSpc>
                <a:spcPct val="90000"/>
              </a:lnSpc>
            </a:pPr>
            <a:r>
              <a:rPr kumimoji="0" lang="en-GB" altLang="ja-JP" sz="1200" b="1" i="1">
                <a:solidFill>
                  <a:srgbClr val="FFFFFF"/>
                </a:solidFill>
              </a:rPr>
              <a:t>ICH Q9 QUALITY RISK MANAGEMENT</a:t>
            </a:r>
          </a:p>
        </p:txBody>
      </p:sp>
      <p:grpSp>
        <p:nvGrpSpPr>
          <p:cNvPr id="939027" name="Group 19"/>
          <p:cNvGrpSpPr>
            <a:grpSpLocks/>
          </p:cNvGrpSpPr>
          <p:nvPr userDrawn="1"/>
        </p:nvGrpSpPr>
        <p:grpSpPr bwMode="auto">
          <a:xfrm>
            <a:off x="280988" y="6524625"/>
            <a:ext cx="8539162" cy="225425"/>
            <a:chOff x="177" y="4110"/>
            <a:chExt cx="5379" cy="142"/>
          </a:xfrm>
        </p:grpSpPr>
        <p:sp>
          <p:nvSpPr>
            <p:cNvPr id="939023" name="Rectangle 15"/>
            <p:cNvSpPr>
              <a:spLocks noChangeArrowheads="1"/>
            </p:cNvSpPr>
            <p:nvPr userDrawn="1"/>
          </p:nvSpPr>
          <p:spPr bwMode="auto">
            <a:xfrm>
              <a:off x="3969" y="4114"/>
              <a:ext cx="1587" cy="1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r">
                <a:lnSpc>
                  <a:spcPct val="90000"/>
                </a:lnSpc>
              </a:pPr>
              <a:r>
                <a:rPr kumimoji="0" lang="en-US" altLang="ja-JP" sz="900">
                  <a:solidFill>
                    <a:srgbClr val="000000"/>
                  </a:solidFill>
                </a:rPr>
                <a:t>2006</a:t>
              </a:r>
              <a:r>
                <a:rPr kumimoji="0" lang="ja-JP" altLang="en-US" sz="900">
                  <a:solidFill>
                    <a:srgbClr val="000000"/>
                  </a:solidFill>
                </a:rPr>
                <a:t>年</a:t>
              </a:r>
              <a:r>
                <a:rPr kumimoji="0" lang="en-US" altLang="ja-JP" sz="900">
                  <a:solidFill>
                    <a:srgbClr val="000000"/>
                  </a:solidFill>
                </a:rPr>
                <a:t>7</a:t>
              </a:r>
              <a:r>
                <a:rPr kumimoji="0" lang="ja-JP" altLang="en-US" sz="900">
                  <a:solidFill>
                    <a:srgbClr val="000000"/>
                  </a:solidFill>
                </a:rPr>
                <a:t>月／翻訳：</a:t>
              </a:r>
              <a:r>
                <a:rPr kumimoji="0" lang="en-US" altLang="ja-JP" sz="900">
                  <a:solidFill>
                    <a:srgbClr val="000000"/>
                  </a:solidFill>
                </a:rPr>
                <a:t>2007</a:t>
              </a:r>
              <a:r>
                <a:rPr kumimoji="0" lang="ja-JP" altLang="en-US" sz="900">
                  <a:solidFill>
                    <a:srgbClr val="000000"/>
                  </a:solidFill>
                </a:rPr>
                <a:t>年</a:t>
              </a:r>
              <a:r>
                <a:rPr kumimoji="0" lang="en-US" altLang="ja-JP" sz="900">
                  <a:solidFill>
                    <a:srgbClr val="000000"/>
                  </a:solidFill>
                </a:rPr>
                <a:t>1</a:t>
              </a:r>
              <a:r>
                <a:rPr kumimoji="0" lang="ja-JP" altLang="en-US" sz="900">
                  <a:solidFill>
                    <a:srgbClr val="000000"/>
                  </a:solidFill>
                </a:rPr>
                <a:t>月</a:t>
              </a:r>
              <a:r>
                <a:rPr kumimoji="0" lang="en-US" altLang="ja-JP" sz="900">
                  <a:solidFill>
                    <a:srgbClr val="000000"/>
                  </a:solidFill>
                </a:rPr>
                <a:t>,</a:t>
              </a:r>
              <a:r>
                <a:rPr kumimoji="0" lang="en-US" altLang="ja-JP" sz="900">
                  <a:solidFill>
                    <a:srgbClr val="000000"/>
                  </a:solidFill>
                  <a:ea typeface="+mn-ea"/>
                </a:rPr>
                <a:t> slide </a:t>
              </a:r>
              <a:fld id="{6611794D-9580-4A19-95CA-C0F29CE9B8CF}" type="slidenum">
                <a:rPr kumimoji="0" lang="en-US" altLang="ja-JP" sz="900">
                  <a:solidFill>
                    <a:srgbClr val="000000"/>
                  </a:solidFill>
                  <a:ea typeface="+mn-ea"/>
                </a:rPr>
                <a:pPr algn="r">
                  <a:lnSpc>
                    <a:spcPct val="90000"/>
                  </a:lnSpc>
                </a:pPr>
                <a:t>‹#›</a:t>
              </a:fld>
              <a:endParaRPr kumimoji="0" lang="en-US" altLang="ja-JP" sz="900">
                <a:solidFill>
                  <a:srgbClr val="000000"/>
                </a:solidFill>
                <a:ea typeface="+mn-ea"/>
              </a:endParaRPr>
            </a:p>
          </p:txBody>
        </p:sp>
        <p:sp>
          <p:nvSpPr>
            <p:cNvPr id="939025" name="Rectangle 17"/>
            <p:cNvSpPr>
              <a:spLocks noChangeArrowheads="1"/>
            </p:cNvSpPr>
            <p:nvPr userDrawn="1"/>
          </p:nvSpPr>
          <p:spPr bwMode="auto">
            <a:xfrm>
              <a:off x="177" y="4110"/>
              <a:ext cx="3711" cy="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1" hangingPunct="1"/>
              <a:r>
                <a:rPr kumimoji="0" lang="en-GB" altLang="ja-JP" sz="900">
                  <a:solidFill>
                    <a:srgbClr val="000000"/>
                  </a:solidFill>
                  <a:ea typeface="ＭＳ ゴシック" panose="020B0609070205080204" pitchFamily="49" charset="-128"/>
                </a:rPr>
                <a:t>ICH Q9 </a:t>
              </a:r>
              <a:r>
                <a:rPr kumimoji="0" lang="ja-JP" altLang="en-GB" sz="900">
                  <a:solidFill>
                    <a:srgbClr val="000000"/>
                  </a:solidFill>
                  <a:ea typeface="ＭＳ ゴシック" panose="020B0609070205080204" pitchFamily="49" charset="-128"/>
                </a:rPr>
                <a:t>専門家委員会の一部のメンバーが事例までに作成したものであり、 公式のポリシー／指針ではない</a:t>
              </a:r>
              <a:endParaRPr kumimoji="0" lang="en-US" altLang="ja-JP" sz="900">
                <a:solidFill>
                  <a:srgbClr val="000000"/>
                </a:solidFill>
                <a:ea typeface="ＭＳ ゴシック" panose="020B0609070205080204" pitchFamily="49" charset="-128"/>
              </a:endParaRPr>
            </a:p>
          </p:txBody>
        </p:sp>
      </p:grpSp>
    </p:spTree>
    <p:extLst>
      <p:ext uri="{BB962C8B-B14F-4D97-AF65-F5344CB8AC3E}">
        <p14:creationId xmlns:p14="http://schemas.microsoft.com/office/powerpoint/2010/main" val="2339381795"/>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Lst>
  <p:transition spd="med">
    <p:split orient="vert"/>
  </p:transition>
  <p:timing>
    <p:tnLst>
      <p:par>
        <p:cTn id="1" dur="indefinite" restart="never" nodeType="tmRoot"/>
      </p:par>
    </p:tnLst>
  </p:timing>
  <p:txStyles>
    <p:titleStyle>
      <a:lvl1pPr algn="l" defTabSz="923925" rtl="0" fontAlgn="base">
        <a:spcBef>
          <a:spcPct val="0"/>
        </a:spcBef>
        <a:spcAft>
          <a:spcPct val="0"/>
        </a:spcAft>
        <a:defRPr sz="2800" b="1" kern="1200">
          <a:solidFill>
            <a:schemeClr val="tx1"/>
          </a:solidFill>
          <a:latin typeface="+mj-lt"/>
          <a:ea typeface="+mj-ea"/>
          <a:cs typeface="+mj-cs"/>
        </a:defRPr>
      </a:lvl1pPr>
      <a:lvl2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2pPr>
      <a:lvl3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3pPr>
      <a:lvl4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4pPr>
      <a:lvl5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5pPr>
      <a:lvl6pPr marL="4572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9144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13716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18288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9pPr>
    </p:titleStyle>
    <p:bodyStyle>
      <a:lvl1pPr marL="287338" indent="-287338" algn="l" defTabSz="923925" rtl="0" fontAlgn="base">
        <a:spcBef>
          <a:spcPct val="30000"/>
        </a:spcBef>
        <a:spcAft>
          <a:spcPct val="0"/>
        </a:spcAft>
        <a:buClr>
          <a:schemeClr val="tx1"/>
        </a:buClr>
        <a:buFont typeface="Symbol" panose="05050102010706020507" pitchFamily="18" charset="2"/>
        <a:buChar char="·"/>
        <a:defRPr sz="2800" b="1" kern="1200">
          <a:solidFill>
            <a:schemeClr val="tx1"/>
          </a:solidFill>
          <a:latin typeface="+mn-lt"/>
          <a:ea typeface="+mn-ea"/>
          <a:cs typeface="+mn-cs"/>
        </a:defRPr>
      </a:lvl1pPr>
      <a:lvl2pPr marL="757238" indent="-279400" algn="l" defTabSz="923925" rtl="0" fontAlgn="base">
        <a:spcBef>
          <a:spcPct val="30000"/>
        </a:spcBef>
        <a:spcAft>
          <a:spcPct val="0"/>
        </a:spcAft>
        <a:buClr>
          <a:schemeClr val="tx1"/>
        </a:buClr>
        <a:buFont typeface="Arial" panose="020B0604020202020204" pitchFamily="34" charset="0"/>
        <a:buChar char="&gt;"/>
        <a:defRPr sz="2400" b="1" kern="1200">
          <a:solidFill>
            <a:schemeClr val="tx1"/>
          </a:solidFill>
          <a:latin typeface="+mn-lt"/>
          <a:ea typeface="+mn-ea"/>
          <a:cs typeface="+mn-cs"/>
        </a:defRPr>
      </a:lvl2pPr>
      <a:lvl3pPr marL="1239838" indent="-292100" algn="l" defTabSz="923925" rtl="0" fontAlgn="base">
        <a:spcBef>
          <a:spcPct val="10000"/>
        </a:spcBef>
        <a:spcAft>
          <a:spcPct val="0"/>
        </a:spcAft>
        <a:buClr>
          <a:schemeClr val="tx1"/>
        </a:buClr>
        <a:buChar char="o"/>
        <a:defRPr sz="2000" kern="1200">
          <a:solidFill>
            <a:schemeClr val="tx1"/>
          </a:solidFill>
          <a:latin typeface="+mn-lt"/>
          <a:ea typeface="+mn-ea"/>
          <a:cs typeface="+mn-cs"/>
        </a:defRPr>
      </a:lvl3pPr>
      <a:lvl4pPr marL="1662113" indent="-231775" algn="l" defTabSz="923925" rtl="0" fontAlgn="base">
        <a:spcBef>
          <a:spcPct val="34000"/>
        </a:spcBef>
        <a:spcAft>
          <a:spcPct val="0"/>
        </a:spcAft>
        <a:buClr>
          <a:schemeClr val="tx1"/>
        </a:buClr>
        <a:buFont typeface="Monotype Sorts" pitchFamily="2" charset="2"/>
        <a:buChar char="à"/>
        <a:defRPr sz="2000" kern="1200">
          <a:solidFill>
            <a:schemeClr val="tx1"/>
          </a:solidFill>
          <a:latin typeface="+mn-lt"/>
          <a:ea typeface="+mn-ea"/>
          <a:cs typeface="+mn-cs"/>
        </a:defRPr>
      </a:lvl4pPr>
      <a:lvl5pPr marL="2082800" indent="-230188" algn="l" defTabSz="923925" rtl="0" fontAlgn="base">
        <a:spcBef>
          <a:spcPct val="34000"/>
        </a:spcBef>
        <a:spcAft>
          <a:spcPct val="0"/>
        </a:spcAft>
        <a:buClr>
          <a:schemeClr val="tx1"/>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39010" name="Rectangle 2"/>
          <p:cNvSpPr>
            <a:spLocks noChangeArrowheads="1"/>
          </p:cNvSpPr>
          <p:nvPr userDrawn="1"/>
        </p:nvSpPr>
        <p:spPr bwMode="auto">
          <a:xfrm>
            <a:off x="434975" y="787400"/>
            <a:ext cx="8350250" cy="1651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kumimoji="0" lang="ja-JP" altLang="en-US" sz="1800">
              <a:solidFill>
                <a:srgbClr val="000000"/>
              </a:solidFill>
              <a:ea typeface="+mn-ea"/>
            </a:endParaRPr>
          </a:p>
        </p:txBody>
      </p:sp>
      <p:sp>
        <p:nvSpPr>
          <p:cNvPr id="939011" name="Line 3"/>
          <p:cNvSpPr>
            <a:spLocks noChangeShapeType="1"/>
          </p:cNvSpPr>
          <p:nvPr/>
        </p:nvSpPr>
        <p:spPr bwMode="auto">
          <a:xfrm>
            <a:off x="328613" y="6524625"/>
            <a:ext cx="838358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kumimoji="0" lang="ja-JP" altLang="en-US" sz="1800">
              <a:solidFill>
                <a:srgbClr val="000000"/>
              </a:solidFill>
              <a:ea typeface="+mn-ea"/>
            </a:endParaRPr>
          </a:p>
        </p:txBody>
      </p:sp>
      <p:sp>
        <p:nvSpPr>
          <p:cNvPr id="939012" name="Text Box 4"/>
          <p:cNvSpPr txBox="1">
            <a:spLocks noChangeArrowheads="1"/>
          </p:cNvSpPr>
          <p:nvPr/>
        </p:nvSpPr>
        <p:spPr bwMode="auto">
          <a:xfrm>
            <a:off x="561975" y="1295400"/>
            <a:ext cx="8020050"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571500">
              <a:defRPr>
                <a:solidFill>
                  <a:schemeClr val="tx1"/>
                </a:solidFill>
                <a:latin typeface="Arial" panose="020B0604020202020204" pitchFamily="34" charset="0"/>
                <a:cs typeface="Arial" panose="020B0604020202020204" pitchFamily="34" charset="0"/>
              </a:defRPr>
            </a:lvl2pPr>
            <a:lvl3pPr marL="1143000">
              <a:defRPr>
                <a:solidFill>
                  <a:schemeClr val="tx1"/>
                </a:solidFill>
                <a:latin typeface="Arial" panose="020B0604020202020204" pitchFamily="34" charset="0"/>
                <a:cs typeface="Arial" panose="020B0604020202020204" pitchFamily="34" charset="0"/>
              </a:defRPr>
            </a:lvl3pPr>
            <a:lvl4pPr marL="1714500">
              <a:defRPr>
                <a:solidFill>
                  <a:schemeClr val="tx1"/>
                </a:solidFill>
                <a:latin typeface="Arial" panose="020B0604020202020204" pitchFamily="34" charset="0"/>
                <a:cs typeface="Arial" panose="020B0604020202020204" pitchFamily="34" charset="0"/>
              </a:defRPr>
            </a:lvl4pPr>
            <a:lvl5pPr marL="2286000">
              <a:defRPr>
                <a:solidFill>
                  <a:schemeClr val="tx1"/>
                </a:solidFill>
                <a:latin typeface="Arial" panose="020B0604020202020204" pitchFamily="34" charset="0"/>
                <a:cs typeface="Arial" panose="020B0604020202020204" pitchFamily="34" charset="0"/>
              </a:defRPr>
            </a:lvl5pPr>
            <a:lvl6pPr marL="27432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buFont typeface="Monotype Sorts" pitchFamily="2" charset="2"/>
              <a:buChar char="ë"/>
            </a:pPr>
            <a:endParaRPr kumimoji="0" lang="de-DE" altLang="ja-JP" sz="1400">
              <a:solidFill>
                <a:srgbClr val="000000"/>
              </a:solidFill>
              <a:latin typeface="Imago" pitchFamily="2" charset="0"/>
              <a:ea typeface="+mn-ea"/>
            </a:endParaRPr>
          </a:p>
        </p:txBody>
      </p:sp>
      <p:sp>
        <p:nvSpPr>
          <p:cNvPr id="939013" name="Rectangle 5"/>
          <p:cNvSpPr>
            <a:spLocks noGrp="1" noChangeArrowheads="1"/>
          </p:cNvSpPr>
          <p:nvPr>
            <p:ph type="title"/>
          </p:nvPr>
        </p:nvSpPr>
        <p:spPr bwMode="auto">
          <a:xfrm>
            <a:off x="323850" y="1166813"/>
            <a:ext cx="8415338" cy="533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ja-JP" smtClean="0"/>
              <a:t>Titel für  eine Folie</a:t>
            </a:r>
          </a:p>
        </p:txBody>
      </p:sp>
      <p:sp>
        <p:nvSpPr>
          <p:cNvPr id="939014" name="Rectangle 6"/>
          <p:cNvSpPr>
            <a:spLocks noGrp="1" noChangeArrowheads="1"/>
          </p:cNvSpPr>
          <p:nvPr>
            <p:ph type="body" idx="1"/>
          </p:nvPr>
        </p:nvSpPr>
        <p:spPr bwMode="auto">
          <a:xfrm>
            <a:off x="323850" y="1916113"/>
            <a:ext cx="8440738" cy="4465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ja-JP" smtClean="0"/>
              <a:t>Text auf Folie</a:t>
            </a:r>
          </a:p>
          <a:p>
            <a:pPr lvl="1"/>
            <a:r>
              <a:rPr lang="en-GB" altLang="ja-JP" smtClean="0"/>
              <a:t>sd</a:t>
            </a:r>
          </a:p>
          <a:p>
            <a:pPr lvl="2"/>
            <a:r>
              <a:rPr lang="en-GB" altLang="ja-JP" smtClean="0"/>
              <a:t>Test</a:t>
            </a:r>
          </a:p>
          <a:p>
            <a:pPr lvl="3"/>
            <a:r>
              <a:rPr lang="en-GB" altLang="ja-JP" smtClean="0"/>
              <a:t>Text</a:t>
            </a:r>
          </a:p>
          <a:p>
            <a:pPr lvl="4"/>
            <a:endParaRPr lang="en-GB" altLang="ja-JP" smtClean="0"/>
          </a:p>
          <a:p>
            <a:pPr lvl="1"/>
            <a:endParaRPr lang="ja-JP" altLang="en-GB" smtClean="0"/>
          </a:p>
        </p:txBody>
      </p:sp>
      <p:sp>
        <p:nvSpPr>
          <p:cNvPr id="939015" name="Text Box 7"/>
          <p:cNvSpPr txBox="1">
            <a:spLocks noChangeArrowheads="1"/>
          </p:cNvSpPr>
          <p:nvPr userDrawn="1"/>
        </p:nvSpPr>
        <p:spPr bwMode="auto">
          <a:xfrm>
            <a:off x="285750" y="203200"/>
            <a:ext cx="7023100" cy="488950"/>
          </a:xfrm>
          <a:prstGeom prst="rect">
            <a:avLst/>
          </a:prstGeom>
          <a:noFill/>
          <a:ln>
            <a:noFill/>
          </a:ln>
          <a:effectLst/>
          <a:extLst>
            <a:ext uri="{909E8E84-426E-40DD-AFC4-6F175D3DCCD1}">
              <a14:hiddenFill xmlns:a14="http://schemas.microsoft.com/office/drawing/2010/main">
                <a:solidFill>
                  <a:srgbClr val="0000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kumimoji="0" lang="ja-JP" altLang="en-GB" sz="2600" b="1" i="1">
                <a:solidFill>
                  <a:srgbClr val="063DE8"/>
                </a:solidFill>
              </a:rPr>
              <a:t>エグゼクティブサマリー</a:t>
            </a:r>
          </a:p>
        </p:txBody>
      </p:sp>
      <p:sp>
        <p:nvSpPr>
          <p:cNvPr id="939019" name="Rectangle 11"/>
          <p:cNvSpPr>
            <a:spLocks noChangeArrowheads="1"/>
          </p:cNvSpPr>
          <p:nvPr userDrawn="1"/>
        </p:nvSpPr>
        <p:spPr bwMode="auto">
          <a:xfrm>
            <a:off x="395288" y="733425"/>
            <a:ext cx="8356600" cy="174625"/>
          </a:xfrm>
          <a:prstGeom prst="rect">
            <a:avLst/>
          </a:prstGeom>
          <a:solidFill>
            <a:srgbClr val="96969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800" anchor="ctr"/>
          <a:lstStyle/>
          <a:p>
            <a:pPr eaLnBrk="1" hangingPunct="1">
              <a:lnSpc>
                <a:spcPct val="90000"/>
              </a:lnSpc>
            </a:pPr>
            <a:r>
              <a:rPr kumimoji="0" lang="en-GB" altLang="ja-JP" sz="1200" b="1" i="1">
                <a:solidFill>
                  <a:srgbClr val="FFFFFF"/>
                </a:solidFill>
              </a:rPr>
              <a:t>ICH Q9 QUALITY RISK MANAGEMENT</a:t>
            </a:r>
          </a:p>
        </p:txBody>
      </p:sp>
      <p:grpSp>
        <p:nvGrpSpPr>
          <p:cNvPr id="939027" name="Group 19"/>
          <p:cNvGrpSpPr>
            <a:grpSpLocks/>
          </p:cNvGrpSpPr>
          <p:nvPr userDrawn="1"/>
        </p:nvGrpSpPr>
        <p:grpSpPr bwMode="auto">
          <a:xfrm>
            <a:off x="280988" y="6524625"/>
            <a:ext cx="8539162" cy="225425"/>
            <a:chOff x="177" y="4110"/>
            <a:chExt cx="5379" cy="142"/>
          </a:xfrm>
        </p:grpSpPr>
        <p:sp>
          <p:nvSpPr>
            <p:cNvPr id="939023" name="Rectangle 15"/>
            <p:cNvSpPr>
              <a:spLocks noChangeArrowheads="1"/>
            </p:cNvSpPr>
            <p:nvPr userDrawn="1"/>
          </p:nvSpPr>
          <p:spPr bwMode="auto">
            <a:xfrm>
              <a:off x="3969" y="4114"/>
              <a:ext cx="1587" cy="1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r">
                <a:lnSpc>
                  <a:spcPct val="90000"/>
                </a:lnSpc>
              </a:pPr>
              <a:r>
                <a:rPr kumimoji="0" lang="en-US" altLang="ja-JP" sz="900">
                  <a:solidFill>
                    <a:srgbClr val="000000"/>
                  </a:solidFill>
                </a:rPr>
                <a:t>2006</a:t>
              </a:r>
              <a:r>
                <a:rPr kumimoji="0" lang="ja-JP" altLang="en-US" sz="900">
                  <a:solidFill>
                    <a:srgbClr val="000000"/>
                  </a:solidFill>
                </a:rPr>
                <a:t>年</a:t>
              </a:r>
              <a:r>
                <a:rPr kumimoji="0" lang="en-US" altLang="ja-JP" sz="900">
                  <a:solidFill>
                    <a:srgbClr val="000000"/>
                  </a:solidFill>
                </a:rPr>
                <a:t>7</a:t>
              </a:r>
              <a:r>
                <a:rPr kumimoji="0" lang="ja-JP" altLang="en-US" sz="900">
                  <a:solidFill>
                    <a:srgbClr val="000000"/>
                  </a:solidFill>
                </a:rPr>
                <a:t>月／翻訳：</a:t>
              </a:r>
              <a:r>
                <a:rPr kumimoji="0" lang="en-US" altLang="ja-JP" sz="900">
                  <a:solidFill>
                    <a:srgbClr val="000000"/>
                  </a:solidFill>
                </a:rPr>
                <a:t>2007</a:t>
              </a:r>
              <a:r>
                <a:rPr kumimoji="0" lang="ja-JP" altLang="en-US" sz="900">
                  <a:solidFill>
                    <a:srgbClr val="000000"/>
                  </a:solidFill>
                </a:rPr>
                <a:t>年</a:t>
              </a:r>
              <a:r>
                <a:rPr kumimoji="0" lang="en-US" altLang="ja-JP" sz="900">
                  <a:solidFill>
                    <a:srgbClr val="000000"/>
                  </a:solidFill>
                </a:rPr>
                <a:t>1</a:t>
              </a:r>
              <a:r>
                <a:rPr kumimoji="0" lang="ja-JP" altLang="en-US" sz="900">
                  <a:solidFill>
                    <a:srgbClr val="000000"/>
                  </a:solidFill>
                </a:rPr>
                <a:t>月</a:t>
              </a:r>
              <a:r>
                <a:rPr kumimoji="0" lang="en-US" altLang="ja-JP" sz="900">
                  <a:solidFill>
                    <a:srgbClr val="000000"/>
                  </a:solidFill>
                </a:rPr>
                <a:t>,</a:t>
              </a:r>
              <a:r>
                <a:rPr kumimoji="0" lang="en-US" altLang="ja-JP" sz="900">
                  <a:solidFill>
                    <a:srgbClr val="000000"/>
                  </a:solidFill>
                  <a:ea typeface="+mn-ea"/>
                </a:rPr>
                <a:t> slide </a:t>
              </a:r>
              <a:fld id="{6611794D-9580-4A19-95CA-C0F29CE9B8CF}" type="slidenum">
                <a:rPr kumimoji="0" lang="en-US" altLang="ja-JP" sz="900">
                  <a:solidFill>
                    <a:srgbClr val="000000"/>
                  </a:solidFill>
                  <a:ea typeface="+mn-ea"/>
                </a:rPr>
                <a:pPr algn="r">
                  <a:lnSpc>
                    <a:spcPct val="90000"/>
                  </a:lnSpc>
                </a:pPr>
                <a:t>‹#›</a:t>
              </a:fld>
              <a:endParaRPr kumimoji="0" lang="en-US" altLang="ja-JP" sz="900">
                <a:solidFill>
                  <a:srgbClr val="000000"/>
                </a:solidFill>
                <a:ea typeface="+mn-ea"/>
              </a:endParaRPr>
            </a:p>
          </p:txBody>
        </p:sp>
        <p:sp>
          <p:nvSpPr>
            <p:cNvPr id="939025" name="Rectangle 17"/>
            <p:cNvSpPr>
              <a:spLocks noChangeArrowheads="1"/>
            </p:cNvSpPr>
            <p:nvPr userDrawn="1"/>
          </p:nvSpPr>
          <p:spPr bwMode="auto">
            <a:xfrm>
              <a:off x="177" y="4110"/>
              <a:ext cx="3711" cy="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1" hangingPunct="1"/>
              <a:r>
                <a:rPr kumimoji="0" lang="en-GB" altLang="ja-JP" sz="900">
                  <a:solidFill>
                    <a:srgbClr val="000000"/>
                  </a:solidFill>
                  <a:ea typeface="ＭＳ ゴシック" panose="020B0609070205080204" pitchFamily="49" charset="-128"/>
                </a:rPr>
                <a:t>ICH Q9 </a:t>
              </a:r>
              <a:r>
                <a:rPr kumimoji="0" lang="ja-JP" altLang="en-GB" sz="900">
                  <a:solidFill>
                    <a:srgbClr val="000000"/>
                  </a:solidFill>
                  <a:ea typeface="ＭＳ ゴシック" panose="020B0609070205080204" pitchFamily="49" charset="-128"/>
                </a:rPr>
                <a:t>専門家委員会の一部のメンバーが事例までに作成したものであり、 公式のポリシー／指針ではない</a:t>
              </a:r>
              <a:endParaRPr kumimoji="0" lang="en-US" altLang="ja-JP" sz="900">
                <a:solidFill>
                  <a:srgbClr val="000000"/>
                </a:solidFill>
                <a:ea typeface="ＭＳ ゴシック" panose="020B0609070205080204" pitchFamily="49" charset="-128"/>
              </a:endParaRPr>
            </a:p>
          </p:txBody>
        </p:sp>
      </p:grpSp>
    </p:spTree>
    <p:extLst>
      <p:ext uri="{BB962C8B-B14F-4D97-AF65-F5344CB8AC3E}">
        <p14:creationId xmlns:p14="http://schemas.microsoft.com/office/powerpoint/2010/main" val="4195944597"/>
      </p:ext>
    </p:extLst>
  </p:cSld>
  <p:clrMap bg1="lt1" tx1="dk1" bg2="lt2" tx2="dk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 id="2147483814" r:id="rId6"/>
    <p:sldLayoutId id="2147483815" r:id="rId7"/>
    <p:sldLayoutId id="2147483816" r:id="rId8"/>
    <p:sldLayoutId id="2147483817" r:id="rId9"/>
    <p:sldLayoutId id="2147483818" r:id="rId10"/>
    <p:sldLayoutId id="2147483819" r:id="rId11"/>
  </p:sldLayoutIdLst>
  <p:transition spd="med">
    <p:split orient="vert"/>
  </p:transition>
  <p:timing>
    <p:tnLst>
      <p:par>
        <p:cTn id="1" dur="indefinite" restart="never" nodeType="tmRoot"/>
      </p:par>
    </p:tnLst>
  </p:timing>
  <p:txStyles>
    <p:titleStyle>
      <a:lvl1pPr algn="l" defTabSz="923925" rtl="0" fontAlgn="base">
        <a:spcBef>
          <a:spcPct val="0"/>
        </a:spcBef>
        <a:spcAft>
          <a:spcPct val="0"/>
        </a:spcAft>
        <a:defRPr sz="2800" b="1" kern="1200">
          <a:solidFill>
            <a:schemeClr val="tx1"/>
          </a:solidFill>
          <a:latin typeface="+mj-lt"/>
          <a:ea typeface="+mj-ea"/>
          <a:cs typeface="+mj-cs"/>
        </a:defRPr>
      </a:lvl1pPr>
      <a:lvl2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2pPr>
      <a:lvl3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3pPr>
      <a:lvl4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4pPr>
      <a:lvl5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5pPr>
      <a:lvl6pPr marL="4572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9144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13716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18288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9pPr>
    </p:titleStyle>
    <p:bodyStyle>
      <a:lvl1pPr marL="287338" indent="-287338" algn="l" defTabSz="923925" rtl="0" fontAlgn="base">
        <a:spcBef>
          <a:spcPct val="30000"/>
        </a:spcBef>
        <a:spcAft>
          <a:spcPct val="0"/>
        </a:spcAft>
        <a:buClr>
          <a:schemeClr val="tx1"/>
        </a:buClr>
        <a:buFont typeface="Symbol" panose="05050102010706020507" pitchFamily="18" charset="2"/>
        <a:buChar char="·"/>
        <a:defRPr sz="2800" b="1" kern="1200">
          <a:solidFill>
            <a:schemeClr val="tx1"/>
          </a:solidFill>
          <a:latin typeface="+mn-lt"/>
          <a:ea typeface="+mn-ea"/>
          <a:cs typeface="+mn-cs"/>
        </a:defRPr>
      </a:lvl1pPr>
      <a:lvl2pPr marL="757238" indent="-279400" algn="l" defTabSz="923925" rtl="0" fontAlgn="base">
        <a:spcBef>
          <a:spcPct val="30000"/>
        </a:spcBef>
        <a:spcAft>
          <a:spcPct val="0"/>
        </a:spcAft>
        <a:buClr>
          <a:schemeClr val="tx1"/>
        </a:buClr>
        <a:buFont typeface="Arial" panose="020B0604020202020204" pitchFamily="34" charset="0"/>
        <a:buChar char="&gt;"/>
        <a:defRPr sz="2400" b="1" kern="1200">
          <a:solidFill>
            <a:schemeClr val="tx1"/>
          </a:solidFill>
          <a:latin typeface="+mn-lt"/>
          <a:ea typeface="+mn-ea"/>
          <a:cs typeface="+mn-cs"/>
        </a:defRPr>
      </a:lvl2pPr>
      <a:lvl3pPr marL="1239838" indent="-292100" algn="l" defTabSz="923925" rtl="0" fontAlgn="base">
        <a:spcBef>
          <a:spcPct val="10000"/>
        </a:spcBef>
        <a:spcAft>
          <a:spcPct val="0"/>
        </a:spcAft>
        <a:buClr>
          <a:schemeClr val="tx1"/>
        </a:buClr>
        <a:buChar char="o"/>
        <a:defRPr sz="2000" kern="1200">
          <a:solidFill>
            <a:schemeClr val="tx1"/>
          </a:solidFill>
          <a:latin typeface="+mn-lt"/>
          <a:ea typeface="+mn-ea"/>
          <a:cs typeface="+mn-cs"/>
        </a:defRPr>
      </a:lvl3pPr>
      <a:lvl4pPr marL="1662113" indent="-231775" algn="l" defTabSz="923925" rtl="0" fontAlgn="base">
        <a:spcBef>
          <a:spcPct val="34000"/>
        </a:spcBef>
        <a:spcAft>
          <a:spcPct val="0"/>
        </a:spcAft>
        <a:buClr>
          <a:schemeClr val="tx1"/>
        </a:buClr>
        <a:buFont typeface="Monotype Sorts" pitchFamily="2" charset="2"/>
        <a:buChar char="à"/>
        <a:defRPr sz="2000" kern="1200">
          <a:solidFill>
            <a:schemeClr val="tx1"/>
          </a:solidFill>
          <a:latin typeface="+mn-lt"/>
          <a:ea typeface="+mn-ea"/>
          <a:cs typeface="+mn-cs"/>
        </a:defRPr>
      </a:lvl4pPr>
      <a:lvl5pPr marL="2082800" indent="-230188" algn="l" defTabSz="923925" rtl="0" fontAlgn="base">
        <a:spcBef>
          <a:spcPct val="34000"/>
        </a:spcBef>
        <a:spcAft>
          <a:spcPct val="0"/>
        </a:spcAft>
        <a:buClr>
          <a:schemeClr val="tx1"/>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39010" name="Rectangle 2"/>
          <p:cNvSpPr>
            <a:spLocks noChangeArrowheads="1"/>
          </p:cNvSpPr>
          <p:nvPr userDrawn="1"/>
        </p:nvSpPr>
        <p:spPr bwMode="auto">
          <a:xfrm>
            <a:off x="434975" y="787400"/>
            <a:ext cx="8350250" cy="1651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kumimoji="0" lang="ja-JP" altLang="en-US" sz="1800">
              <a:solidFill>
                <a:srgbClr val="000000"/>
              </a:solidFill>
              <a:ea typeface="+mn-ea"/>
            </a:endParaRPr>
          </a:p>
        </p:txBody>
      </p:sp>
      <p:sp>
        <p:nvSpPr>
          <p:cNvPr id="939011" name="Line 3"/>
          <p:cNvSpPr>
            <a:spLocks noChangeShapeType="1"/>
          </p:cNvSpPr>
          <p:nvPr/>
        </p:nvSpPr>
        <p:spPr bwMode="auto">
          <a:xfrm>
            <a:off x="328613" y="6524625"/>
            <a:ext cx="838358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kumimoji="0" lang="ja-JP" altLang="en-US" sz="1800">
              <a:solidFill>
                <a:srgbClr val="000000"/>
              </a:solidFill>
              <a:ea typeface="+mn-ea"/>
            </a:endParaRPr>
          </a:p>
        </p:txBody>
      </p:sp>
      <p:sp>
        <p:nvSpPr>
          <p:cNvPr id="939012" name="Text Box 4"/>
          <p:cNvSpPr txBox="1">
            <a:spLocks noChangeArrowheads="1"/>
          </p:cNvSpPr>
          <p:nvPr/>
        </p:nvSpPr>
        <p:spPr bwMode="auto">
          <a:xfrm>
            <a:off x="561975" y="1295400"/>
            <a:ext cx="8020050"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571500">
              <a:defRPr>
                <a:solidFill>
                  <a:schemeClr val="tx1"/>
                </a:solidFill>
                <a:latin typeface="Arial" panose="020B0604020202020204" pitchFamily="34" charset="0"/>
                <a:cs typeface="Arial" panose="020B0604020202020204" pitchFamily="34" charset="0"/>
              </a:defRPr>
            </a:lvl2pPr>
            <a:lvl3pPr marL="1143000">
              <a:defRPr>
                <a:solidFill>
                  <a:schemeClr val="tx1"/>
                </a:solidFill>
                <a:latin typeface="Arial" panose="020B0604020202020204" pitchFamily="34" charset="0"/>
                <a:cs typeface="Arial" panose="020B0604020202020204" pitchFamily="34" charset="0"/>
              </a:defRPr>
            </a:lvl3pPr>
            <a:lvl4pPr marL="1714500">
              <a:defRPr>
                <a:solidFill>
                  <a:schemeClr val="tx1"/>
                </a:solidFill>
                <a:latin typeface="Arial" panose="020B0604020202020204" pitchFamily="34" charset="0"/>
                <a:cs typeface="Arial" panose="020B0604020202020204" pitchFamily="34" charset="0"/>
              </a:defRPr>
            </a:lvl4pPr>
            <a:lvl5pPr marL="2286000">
              <a:defRPr>
                <a:solidFill>
                  <a:schemeClr val="tx1"/>
                </a:solidFill>
                <a:latin typeface="Arial" panose="020B0604020202020204" pitchFamily="34" charset="0"/>
                <a:cs typeface="Arial" panose="020B0604020202020204" pitchFamily="34" charset="0"/>
              </a:defRPr>
            </a:lvl5pPr>
            <a:lvl6pPr marL="27432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buFont typeface="Monotype Sorts" pitchFamily="2" charset="2"/>
              <a:buChar char="ë"/>
            </a:pPr>
            <a:endParaRPr kumimoji="0" lang="de-DE" altLang="ja-JP" sz="1400">
              <a:solidFill>
                <a:srgbClr val="000000"/>
              </a:solidFill>
              <a:latin typeface="Imago" pitchFamily="2" charset="0"/>
              <a:ea typeface="+mn-ea"/>
            </a:endParaRPr>
          </a:p>
        </p:txBody>
      </p:sp>
      <p:sp>
        <p:nvSpPr>
          <p:cNvPr id="939013" name="Rectangle 5"/>
          <p:cNvSpPr>
            <a:spLocks noGrp="1" noChangeArrowheads="1"/>
          </p:cNvSpPr>
          <p:nvPr>
            <p:ph type="title"/>
          </p:nvPr>
        </p:nvSpPr>
        <p:spPr bwMode="auto">
          <a:xfrm>
            <a:off x="323850" y="1166813"/>
            <a:ext cx="8415338" cy="533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ja-JP" smtClean="0"/>
              <a:t>Titel für  eine Folie</a:t>
            </a:r>
          </a:p>
        </p:txBody>
      </p:sp>
      <p:sp>
        <p:nvSpPr>
          <p:cNvPr id="939014" name="Rectangle 6"/>
          <p:cNvSpPr>
            <a:spLocks noGrp="1" noChangeArrowheads="1"/>
          </p:cNvSpPr>
          <p:nvPr>
            <p:ph type="body" idx="1"/>
          </p:nvPr>
        </p:nvSpPr>
        <p:spPr bwMode="auto">
          <a:xfrm>
            <a:off x="323850" y="1916113"/>
            <a:ext cx="8440738" cy="4465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ja-JP" smtClean="0"/>
              <a:t>Text auf Folie</a:t>
            </a:r>
          </a:p>
          <a:p>
            <a:pPr lvl="1"/>
            <a:r>
              <a:rPr lang="en-GB" altLang="ja-JP" smtClean="0"/>
              <a:t>sd</a:t>
            </a:r>
          </a:p>
          <a:p>
            <a:pPr lvl="2"/>
            <a:r>
              <a:rPr lang="en-GB" altLang="ja-JP" smtClean="0"/>
              <a:t>Test</a:t>
            </a:r>
          </a:p>
          <a:p>
            <a:pPr lvl="3"/>
            <a:r>
              <a:rPr lang="en-GB" altLang="ja-JP" smtClean="0"/>
              <a:t>Text</a:t>
            </a:r>
          </a:p>
          <a:p>
            <a:pPr lvl="4"/>
            <a:endParaRPr lang="en-GB" altLang="ja-JP" smtClean="0"/>
          </a:p>
          <a:p>
            <a:pPr lvl="1"/>
            <a:endParaRPr lang="ja-JP" altLang="en-GB" smtClean="0"/>
          </a:p>
        </p:txBody>
      </p:sp>
      <p:sp>
        <p:nvSpPr>
          <p:cNvPr id="939015" name="Text Box 7"/>
          <p:cNvSpPr txBox="1">
            <a:spLocks noChangeArrowheads="1"/>
          </p:cNvSpPr>
          <p:nvPr userDrawn="1"/>
        </p:nvSpPr>
        <p:spPr bwMode="auto">
          <a:xfrm>
            <a:off x="285750" y="203200"/>
            <a:ext cx="7023100" cy="488950"/>
          </a:xfrm>
          <a:prstGeom prst="rect">
            <a:avLst/>
          </a:prstGeom>
          <a:noFill/>
          <a:ln>
            <a:noFill/>
          </a:ln>
          <a:effectLst/>
          <a:extLst>
            <a:ext uri="{909E8E84-426E-40DD-AFC4-6F175D3DCCD1}">
              <a14:hiddenFill xmlns:a14="http://schemas.microsoft.com/office/drawing/2010/main">
                <a:solidFill>
                  <a:srgbClr val="0000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kumimoji="0" lang="ja-JP" altLang="en-GB" sz="2600" b="1" i="1">
                <a:solidFill>
                  <a:srgbClr val="063DE8"/>
                </a:solidFill>
              </a:rPr>
              <a:t>エグゼクティブサマリー</a:t>
            </a:r>
          </a:p>
        </p:txBody>
      </p:sp>
      <p:sp>
        <p:nvSpPr>
          <p:cNvPr id="939019" name="Rectangle 11"/>
          <p:cNvSpPr>
            <a:spLocks noChangeArrowheads="1"/>
          </p:cNvSpPr>
          <p:nvPr userDrawn="1"/>
        </p:nvSpPr>
        <p:spPr bwMode="auto">
          <a:xfrm>
            <a:off x="395288" y="733425"/>
            <a:ext cx="8356600" cy="174625"/>
          </a:xfrm>
          <a:prstGeom prst="rect">
            <a:avLst/>
          </a:prstGeom>
          <a:solidFill>
            <a:srgbClr val="96969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800" anchor="ctr"/>
          <a:lstStyle/>
          <a:p>
            <a:pPr eaLnBrk="1" hangingPunct="1">
              <a:lnSpc>
                <a:spcPct val="90000"/>
              </a:lnSpc>
            </a:pPr>
            <a:r>
              <a:rPr kumimoji="0" lang="en-GB" altLang="ja-JP" sz="1200" b="1" i="1">
                <a:solidFill>
                  <a:srgbClr val="FFFFFF"/>
                </a:solidFill>
              </a:rPr>
              <a:t>ICH Q9 QUALITY RISK MANAGEMENT</a:t>
            </a:r>
          </a:p>
        </p:txBody>
      </p:sp>
      <p:grpSp>
        <p:nvGrpSpPr>
          <p:cNvPr id="939027" name="Group 19"/>
          <p:cNvGrpSpPr>
            <a:grpSpLocks/>
          </p:cNvGrpSpPr>
          <p:nvPr userDrawn="1"/>
        </p:nvGrpSpPr>
        <p:grpSpPr bwMode="auto">
          <a:xfrm>
            <a:off x="280988" y="6524625"/>
            <a:ext cx="8539162" cy="225425"/>
            <a:chOff x="177" y="4110"/>
            <a:chExt cx="5379" cy="142"/>
          </a:xfrm>
        </p:grpSpPr>
        <p:sp>
          <p:nvSpPr>
            <p:cNvPr id="939023" name="Rectangle 15"/>
            <p:cNvSpPr>
              <a:spLocks noChangeArrowheads="1"/>
            </p:cNvSpPr>
            <p:nvPr userDrawn="1"/>
          </p:nvSpPr>
          <p:spPr bwMode="auto">
            <a:xfrm>
              <a:off x="3969" y="4114"/>
              <a:ext cx="1587" cy="1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r">
                <a:lnSpc>
                  <a:spcPct val="90000"/>
                </a:lnSpc>
              </a:pPr>
              <a:r>
                <a:rPr kumimoji="0" lang="en-US" altLang="ja-JP" sz="900">
                  <a:solidFill>
                    <a:srgbClr val="000000"/>
                  </a:solidFill>
                </a:rPr>
                <a:t>2006</a:t>
              </a:r>
              <a:r>
                <a:rPr kumimoji="0" lang="ja-JP" altLang="en-US" sz="900">
                  <a:solidFill>
                    <a:srgbClr val="000000"/>
                  </a:solidFill>
                </a:rPr>
                <a:t>年</a:t>
              </a:r>
              <a:r>
                <a:rPr kumimoji="0" lang="en-US" altLang="ja-JP" sz="900">
                  <a:solidFill>
                    <a:srgbClr val="000000"/>
                  </a:solidFill>
                </a:rPr>
                <a:t>7</a:t>
              </a:r>
              <a:r>
                <a:rPr kumimoji="0" lang="ja-JP" altLang="en-US" sz="900">
                  <a:solidFill>
                    <a:srgbClr val="000000"/>
                  </a:solidFill>
                </a:rPr>
                <a:t>月／翻訳：</a:t>
              </a:r>
              <a:r>
                <a:rPr kumimoji="0" lang="en-US" altLang="ja-JP" sz="900">
                  <a:solidFill>
                    <a:srgbClr val="000000"/>
                  </a:solidFill>
                </a:rPr>
                <a:t>2007</a:t>
              </a:r>
              <a:r>
                <a:rPr kumimoji="0" lang="ja-JP" altLang="en-US" sz="900">
                  <a:solidFill>
                    <a:srgbClr val="000000"/>
                  </a:solidFill>
                </a:rPr>
                <a:t>年</a:t>
              </a:r>
              <a:r>
                <a:rPr kumimoji="0" lang="en-US" altLang="ja-JP" sz="900">
                  <a:solidFill>
                    <a:srgbClr val="000000"/>
                  </a:solidFill>
                </a:rPr>
                <a:t>1</a:t>
              </a:r>
              <a:r>
                <a:rPr kumimoji="0" lang="ja-JP" altLang="en-US" sz="900">
                  <a:solidFill>
                    <a:srgbClr val="000000"/>
                  </a:solidFill>
                </a:rPr>
                <a:t>月</a:t>
              </a:r>
              <a:r>
                <a:rPr kumimoji="0" lang="en-US" altLang="ja-JP" sz="900">
                  <a:solidFill>
                    <a:srgbClr val="000000"/>
                  </a:solidFill>
                </a:rPr>
                <a:t>,</a:t>
              </a:r>
              <a:r>
                <a:rPr kumimoji="0" lang="en-US" altLang="ja-JP" sz="900">
                  <a:solidFill>
                    <a:srgbClr val="000000"/>
                  </a:solidFill>
                  <a:ea typeface="+mn-ea"/>
                </a:rPr>
                <a:t> slide </a:t>
              </a:r>
              <a:fld id="{6611794D-9580-4A19-95CA-C0F29CE9B8CF}" type="slidenum">
                <a:rPr kumimoji="0" lang="en-US" altLang="ja-JP" sz="900">
                  <a:solidFill>
                    <a:srgbClr val="000000"/>
                  </a:solidFill>
                  <a:ea typeface="+mn-ea"/>
                </a:rPr>
                <a:pPr algn="r">
                  <a:lnSpc>
                    <a:spcPct val="90000"/>
                  </a:lnSpc>
                </a:pPr>
                <a:t>‹#›</a:t>
              </a:fld>
              <a:endParaRPr kumimoji="0" lang="en-US" altLang="ja-JP" sz="900">
                <a:solidFill>
                  <a:srgbClr val="000000"/>
                </a:solidFill>
                <a:ea typeface="+mn-ea"/>
              </a:endParaRPr>
            </a:p>
          </p:txBody>
        </p:sp>
        <p:sp>
          <p:nvSpPr>
            <p:cNvPr id="939025" name="Rectangle 17"/>
            <p:cNvSpPr>
              <a:spLocks noChangeArrowheads="1"/>
            </p:cNvSpPr>
            <p:nvPr userDrawn="1"/>
          </p:nvSpPr>
          <p:spPr bwMode="auto">
            <a:xfrm>
              <a:off x="177" y="4110"/>
              <a:ext cx="3711" cy="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1" hangingPunct="1"/>
              <a:r>
                <a:rPr kumimoji="0" lang="en-GB" altLang="ja-JP" sz="900">
                  <a:solidFill>
                    <a:srgbClr val="000000"/>
                  </a:solidFill>
                  <a:ea typeface="ＭＳ ゴシック" panose="020B0609070205080204" pitchFamily="49" charset="-128"/>
                </a:rPr>
                <a:t>ICH Q9 </a:t>
              </a:r>
              <a:r>
                <a:rPr kumimoji="0" lang="ja-JP" altLang="en-GB" sz="900">
                  <a:solidFill>
                    <a:srgbClr val="000000"/>
                  </a:solidFill>
                  <a:ea typeface="ＭＳ ゴシック" panose="020B0609070205080204" pitchFamily="49" charset="-128"/>
                </a:rPr>
                <a:t>専門家委員会の一部のメンバーが事例までに作成したものであり、 公式のポリシー／指針ではない</a:t>
              </a:r>
              <a:endParaRPr kumimoji="0" lang="en-US" altLang="ja-JP" sz="900">
                <a:solidFill>
                  <a:srgbClr val="000000"/>
                </a:solidFill>
                <a:ea typeface="ＭＳ ゴシック" panose="020B0609070205080204" pitchFamily="49" charset="-128"/>
              </a:endParaRPr>
            </a:p>
          </p:txBody>
        </p:sp>
      </p:grpSp>
    </p:spTree>
    <p:extLst>
      <p:ext uri="{BB962C8B-B14F-4D97-AF65-F5344CB8AC3E}">
        <p14:creationId xmlns:p14="http://schemas.microsoft.com/office/powerpoint/2010/main" val="1903718928"/>
      </p:ext>
    </p:extLst>
  </p:cSld>
  <p:clrMap bg1="lt1" tx1="dk1" bg2="lt2" tx2="dk2" accent1="accent1" accent2="accent2" accent3="accent3" accent4="accent4" accent5="accent5" accent6="accent6" hlink="hlink" folHlink="folHlink"/>
  <p:sldLayoutIdLst>
    <p:sldLayoutId id="2147483821"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Lst>
  <p:transition spd="med">
    <p:split orient="vert"/>
  </p:transition>
  <p:timing>
    <p:tnLst>
      <p:par>
        <p:cTn id="1" dur="indefinite" restart="never" nodeType="tmRoot"/>
      </p:par>
    </p:tnLst>
  </p:timing>
  <p:txStyles>
    <p:titleStyle>
      <a:lvl1pPr algn="l" defTabSz="923925" rtl="0" fontAlgn="base">
        <a:spcBef>
          <a:spcPct val="0"/>
        </a:spcBef>
        <a:spcAft>
          <a:spcPct val="0"/>
        </a:spcAft>
        <a:defRPr sz="2800" b="1" kern="1200">
          <a:solidFill>
            <a:schemeClr val="tx1"/>
          </a:solidFill>
          <a:latin typeface="+mj-lt"/>
          <a:ea typeface="+mj-ea"/>
          <a:cs typeface="+mj-cs"/>
        </a:defRPr>
      </a:lvl1pPr>
      <a:lvl2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2pPr>
      <a:lvl3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3pPr>
      <a:lvl4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4pPr>
      <a:lvl5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5pPr>
      <a:lvl6pPr marL="4572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9144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13716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18288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9pPr>
    </p:titleStyle>
    <p:bodyStyle>
      <a:lvl1pPr marL="287338" indent="-287338" algn="l" defTabSz="923925" rtl="0" fontAlgn="base">
        <a:spcBef>
          <a:spcPct val="30000"/>
        </a:spcBef>
        <a:spcAft>
          <a:spcPct val="0"/>
        </a:spcAft>
        <a:buClr>
          <a:schemeClr val="tx1"/>
        </a:buClr>
        <a:buFont typeface="Symbol" panose="05050102010706020507" pitchFamily="18" charset="2"/>
        <a:buChar char="·"/>
        <a:defRPr sz="2800" b="1" kern="1200">
          <a:solidFill>
            <a:schemeClr val="tx1"/>
          </a:solidFill>
          <a:latin typeface="+mn-lt"/>
          <a:ea typeface="+mn-ea"/>
          <a:cs typeface="+mn-cs"/>
        </a:defRPr>
      </a:lvl1pPr>
      <a:lvl2pPr marL="757238" indent="-279400" algn="l" defTabSz="923925" rtl="0" fontAlgn="base">
        <a:spcBef>
          <a:spcPct val="30000"/>
        </a:spcBef>
        <a:spcAft>
          <a:spcPct val="0"/>
        </a:spcAft>
        <a:buClr>
          <a:schemeClr val="tx1"/>
        </a:buClr>
        <a:buFont typeface="Arial" panose="020B0604020202020204" pitchFamily="34" charset="0"/>
        <a:buChar char="&gt;"/>
        <a:defRPr sz="2400" b="1" kern="1200">
          <a:solidFill>
            <a:schemeClr val="tx1"/>
          </a:solidFill>
          <a:latin typeface="+mn-lt"/>
          <a:ea typeface="+mn-ea"/>
          <a:cs typeface="+mn-cs"/>
        </a:defRPr>
      </a:lvl2pPr>
      <a:lvl3pPr marL="1239838" indent="-292100" algn="l" defTabSz="923925" rtl="0" fontAlgn="base">
        <a:spcBef>
          <a:spcPct val="10000"/>
        </a:spcBef>
        <a:spcAft>
          <a:spcPct val="0"/>
        </a:spcAft>
        <a:buClr>
          <a:schemeClr val="tx1"/>
        </a:buClr>
        <a:buChar char="o"/>
        <a:defRPr sz="2000" kern="1200">
          <a:solidFill>
            <a:schemeClr val="tx1"/>
          </a:solidFill>
          <a:latin typeface="+mn-lt"/>
          <a:ea typeface="+mn-ea"/>
          <a:cs typeface="+mn-cs"/>
        </a:defRPr>
      </a:lvl3pPr>
      <a:lvl4pPr marL="1662113" indent="-231775" algn="l" defTabSz="923925" rtl="0" fontAlgn="base">
        <a:spcBef>
          <a:spcPct val="34000"/>
        </a:spcBef>
        <a:spcAft>
          <a:spcPct val="0"/>
        </a:spcAft>
        <a:buClr>
          <a:schemeClr val="tx1"/>
        </a:buClr>
        <a:buFont typeface="Monotype Sorts" pitchFamily="2" charset="2"/>
        <a:buChar char="à"/>
        <a:defRPr sz="2000" kern="1200">
          <a:solidFill>
            <a:schemeClr val="tx1"/>
          </a:solidFill>
          <a:latin typeface="+mn-lt"/>
          <a:ea typeface="+mn-ea"/>
          <a:cs typeface="+mn-cs"/>
        </a:defRPr>
      </a:lvl4pPr>
      <a:lvl5pPr marL="2082800" indent="-230188" algn="l" defTabSz="923925" rtl="0" fontAlgn="base">
        <a:spcBef>
          <a:spcPct val="34000"/>
        </a:spcBef>
        <a:spcAft>
          <a:spcPct val="0"/>
        </a:spcAft>
        <a:buClr>
          <a:schemeClr val="tx1"/>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39010" name="Rectangle 2"/>
          <p:cNvSpPr>
            <a:spLocks noChangeArrowheads="1"/>
          </p:cNvSpPr>
          <p:nvPr userDrawn="1"/>
        </p:nvSpPr>
        <p:spPr bwMode="auto">
          <a:xfrm>
            <a:off x="434975" y="787400"/>
            <a:ext cx="8350250" cy="1651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kumimoji="0" lang="ja-JP" altLang="en-US" sz="1800">
              <a:solidFill>
                <a:srgbClr val="000000"/>
              </a:solidFill>
              <a:ea typeface="+mn-ea"/>
            </a:endParaRPr>
          </a:p>
        </p:txBody>
      </p:sp>
      <p:sp>
        <p:nvSpPr>
          <p:cNvPr id="939011" name="Line 3"/>
          <p:cNvSpPr>
            <a:spLocks noChangeShapeType="1"/>
          </p:cNvSpPr>
          <p:nvPr/>
        </p:nvSpPr>
        <p:spPr bwMode="auto">
          <a:xfrm>
            <a:off x="328613" y="6524625"/>
            <a:ext cx="838358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kumimoji="0" lang="ja-JP" altLang="en-US" sz="1800">
              <a:solidFill>
                <a:srgbClr val="000000"/>
              </a:solidFill>
              <a:ea typeface="+mn-ea"/>
            </a:endParaRPr>
          </a:p>
        </p:txBody>
      </p:sp>
      <p:sp>
        <p:nvSpPr>
          <p:cNvPr id="939012" name="Text Box 4"/>
          <p:cNvSpPr txBox="1">
            <a:spLocks noChangeArrowheads="1"/>
          </p:cNvSpPr>
          <p:nvPr/>
        </p:nvSpPr>
        <p:spPr bwMode="auto">
          <a:xfrm>
            <a:off x="561975" y="1295400"/>
            <a:ext cx="8020050"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571500">
              <a:defRPr>
                <a:solidFill>
                  <a:schemeClr val="tx1"/>
                </a:solidFill>
                <a:latin typeface="Arial" panose="020B0604020202020204" pitchFamily="34" charset="0"/>
                <a:cs typeface="Arial" panose="020B0604020202020204" pitchFamily="34" charset="0"/>
              </a:defRPr>
            </a:lvl2pPr>
            <a:lvl3pPr marL="1143000">
              <a:defRPr>
                <a:solidFill>
                  <a:schemeClr val="tx1"/>
                </a:solidFill>
                <a:latin typeface="Arial" panose="020B0604020202020204" pitchFamily="34" charset="0"/>
                <a:cs typeface="Arial" panose="020B0604020202020204" pitchFamily="34" charset="0"/>
              </a:defRPr>
            </a:lvl3pPr>
            <a:lvl4pPr marL="1714500">
              <a:defRPr>
                <a:solidFill>
                  <a:schemeClr val="tx1"/>
                </a:solidFill>
                <a:latin typeface="Arial" panose="020B0604020202020204" pitchFamily="34" charset="0"/>
                <a:cs typeface="Arial" panose="020B0604020202020204" pitchFamily="34" charset="0"/>
              </a:defRPr>
            </a:lvl4pPr>
            <a:lvl5pPr marL="2286000">
              <a:defRPr>
                <a:solidFill>
                  <a:schemeClr val="tx1"/>
                </a:solidFill>
                <a:latin typeface="Arial" panose="020B0604020202020204" pitchFamily="34" charset="0"/>
                <a:cs typeface="Arial" panose="020B0604020202020204" pitchFamily="34" charset="0"/>
              </a:defRPr>
            </a:lvl5pPr>
            <a:lvl6pPr marL="27432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buFont typeface="Monotype Sorts" pitchFamily="2" charset="2"/>
              <a:buChar char="ë"/>
            </a:pPr>
            <a:endParaRPr kumimoji="0" lang="de-DE" altLang="ja-JP" sz="1400">
              <a:solidFill>
                <a:srgbClr val="000000"/>
              </a:solidFill>
              <a:latin typeface="Imago" pitchFamily="2" charset="0"/>
              <a:ea typeface="+mn-ea"/>
            </a:endParaRPr>
          </a:p>
        </p:txBody>
      </p:sp>
      <p:sp>
        <p:nvSpPr>
          <p:cNvPr id="939013" name="Rectangle 5"/>
          <p:cNvSpPr>
            <a:spLocks noGrp="1" noChangeArrowheads="1"/>
          </p:cNvSpPr>
          <p:nvPr>
            <p:ph type="title"/>
          </p:nvPr>
        </p:nvSpPr>
        <p:spPr bwMode="auto">
          <a:xfrm>
            <a:off x="323850" y="1166813"/>
            <a:ext cx="8415338" cy="533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ja-JP" smtClean="0"/>
              <a:t>Titel für  eine Folie</a:t>
            </a:r>
          </a:p>
        </p:txBody>
      </p:sp>
      <p:sp>
        <p:nvSpPr>
          <p:cNvPr id="939014" name="Rectangle 6"/>
          <p:cNvSpPr>
            <a:spLocks noGrp="1" noChangeArrowheads="1"/>
          </p:cNvSpPr>
          <p:nvPr>
            <p:ph type="body" idx="1"/>
          </p:nvPr>
        </p:nvSpPr>
        <p:spPr bwMode="auto">
          <a:xfrm>
            <a:off x="323850" y="1916113"/>
            <a:ext cx="8440738" cy="4465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ja-JP" smtClean="0"/>
              <a:t>Text auf Folie</a:t>
            </a:r>
          </a:p>
          <a:p>
            <a:pPr lvl="1"/>
            <a:r>
              <a:rPr lang="en-GB" altLang="ja-JP" smtClean="0"/>
              <a:t>sd</a:t>
            </a:r>
          </a:p>
          <a:p>
            <a:pPr lvl="2"/>
            <a:r>
              <a:rPr lang="en-GB" altLang="ja-JP" smtClean="0"/>
              <a:t>Test</a:t>
            </a:r>
          </a:p>
          <a:p>
            <a:pPr lvl="3"/>
            <a:r>
              <a:rPr lang="en-GB" altLang="ja-JP" smtClean="0"/>
              <a:t>Text</a:t>
            </a:r>
          </a:p>
          <a:p>
            <a:pPr lvl="4"/>
            <a:endParaRPr lang="en-GB" altLang="ja-JP" smtClean="0"/>
          </a:p>
          <a:p>
            <a:pPr lvl="1"/>
            <a:endParaRPr lang="ja-JP" altLang="en-GB" smtClean="0"/>
          </a:p>
        </p:txBody>
      </p:sp>
      <p:sp>
        <p:nvSpPr>
          <p:cNvPr id="939015" name="Text Box 7"/>
          <p:cNvSpPr txBox="1">
            <a:spLocks noChangeArrowheads="1"/>
          </p:cNvSpPr>
          <p:nvPr userDrawn="1"/>
        </p:nvSpPr>
        <p:spPr bwMode="auto">
          <a:xfrm>
            <a:off x="285750" y="203200"/>
            <a:ext cx="7023100" cy="488950"/>
          </a:xfrm>
          <a:prstGeom prst="rect">
            <a:avLst/>
          </a:prstGeom>
          <a:noFill/>
          <a:ln>
            <a:noFill/>
          </a:ln>
          <a:effectLst/>
          <a:extLst>
            <a:ext uri="{909E8E84-426E-40DD-AFC4-6F175D3DCCD1}">
              <a14:hiddenFill xmlns:a14="http://schemas.microsoft.com/office/drawing/2010/main">
                <a:solidFill>
                  <a:srgbClr val="0000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kumimoji="0" lang="ja-JP" altLang="en-GB" sz="2600" b="1" i="1">
                <a:solidFill>
                  <a:srgbClr val="063DE8"/>
                </a:solidFill>
              </a:rPr>
              <a:t>エグゼクティブサマリー</a:t>
            </a:r>
          </a:p>
        </p:txBody>
      </p:sp>
      <p:sp>
        <p:nvSpPr>
          <p:cNvPr id="939019" name="Rectangle 11"/>
          <p:cNvSpPr>
            <a:spLocks noChangeArrowheads="1"/>
          </p:cNvSpPr>
          <p:nvPr userDrawn="1"/>
        </p:nvSpPr>
        <p:spPr bwMode="auto">
          <a:xfrm>
            <a:off x="395288" y="733425"/>
            <a:ext cx="8356600" cy="174625"/>
          </a:xfrm>
          <a:prstGeom prst="rect">
            <a:avLst/>
          </a:prstGeom>
          <a:solidFill>
            <a:srgbClr val="96969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800" anchor="ctr"/>
          <a:lstStyle/>
          <a:p>
            <a:pPr eaLnBrk="1" hangingPunct="1">
              <a:lnSpc>
                <a:spcPct val="90000"/>
              </a:lnSpc>
            </a:pPr>
            <a:r>
              <a:rPr kumimoji="0" lang="en-GB" altLang="ja-JP" sz="1200" b="1" i="1">
                <a:solidFill>
                  <a:srgbClr val="FFFFFF"/>
                </a:solidFill>
              </a:rPr>
              <a:t>ICH Q9 QUALITY RISK MANAGEMENT</a:t>
            </a:r>
          </a:p>
        </p:txBody>
      </p:sp>
      <p:grpSp>
        <p:nvGrpSpPr>
          <p:cNvPr id="939027" name="Group 19"/>
          <p:cNvGrpSpPr>
            <a:grpSpLocks/>
          </p:cNvGrpSpPr>
          <p:nvPr userDrawn="1"/>
        </p:nvGrpSpPr>
        <p:grpSpPr bwMode="auto">
          <a:xfrm>
            <a:off x="280988" y="6524625"/>
            <a:ext cx="8539162" cy="225425"/>
            <a:chOff x="177" y="4110"/>
            <a:chExt cx="5379" cy="142"/>
          </a:xfrm>
        </p:grpSpPr>
        <p:sp>
          <p:nvSpPr>
            <p:cNvPr id="939023" name="Rectangle 15"/>
            <p:cNvSpPr>
              <a:spLocks noChangeArrowheads="1"/>
            </p:cNvSpPr>
            <p:nvPr userDrawn="1"/>
          </p:nvSpPr>
          <p:spPr bwMode="auto">
            <a:xfrm>
              <a:off x="3969" y="4114"/>
              <a:ext cx="1587" cy="1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r">
                <a:lnSpc>
                  <a:spcPct val="90000"/>
                </a:lnSpc>
              </a:pPr>
              <a:r>
                <a:rPr kumimoji="0" lang="en-US" altLang="ja-JP" sz="900">
                  <a:solidFill>
                    <a:srgbClr val="000000"/>
                  </a:solidFill>
                </a:rPr>
                <a:t>2006</a:t>
              </a:r>
              <a:r>
                <a:rPr kumimoji="0" lang="ja-JP" altLang="en-US" sz="900">
                  <a:solidFill>
                    <a:srgbClr val="000000"/>
                  </a:solidFill>
                </a:rPr>
                <a:t>年</a:t>
              </a:r>
              <a:r>
                <a:rPr kumimoji="0" lang="en-US" altLang="ja-JP" sz="900">
                  <a:solidFill>
                    <a:srgbClr val="000000"/>
                  </a:solidFill>
                </a:rPr>
                <a:t>7</a:t>
              </a:r>
              <a:r>
                <a:rPr kumimoji="0" lang="ja-JP" altLang="en-US" sz="900">
                  <a:solidFill>
                    <a:srgbClr val="000000"/>
                  </a:solidFill>
                </a:rPr>
                <a:t>月／翻訳：</a:t>
              </a:r>
              <a:r>
                <a:rPr kumimoji="0" lang="en-US" altLang="ja-JP" sz="900">
                  <a:solidFill>
                    <a:srgbClr val="000000"/>
                  </a:solidFill>
                </a:rPr>
                <a:t>2007</a:t>
              </a:r>
              <a:r>
                <a:rPr kumimoji="0" lang="ja-JP" altLang="en-US" sz="900">
                  <a:solidFill>
                    <a:srgbClr val="000000"/>
                  </a:solidFill>
                </a:rPr>
                <a:t>年</a:t>
              </a:r>
              <a:r>
                <a:rPr kumimoji="0" lang="en-US" altLang="ja-JP" sz="900">
                  <a:solidFill>
                    <a:srgbClr val="000000"/>
                  </a:solidFill>
                </a:rPr>
                <a:t>1</a:t>
              </a:r>
              <a:r>
                <a:rPr kumimoji="0" lang="ja-JP" altLang="en-US" sz="900">
                  <a:solidFill>
                    <a:srgbClr val="000000"/>
                  </a:solidFill>
                </a:rPr>
                <a:t>月</a:t>
              </a:r>
              <a:r>
                <a:rPr kumimoji="0" lang="en-US" altLang="ja-JP" sz="900">
                  <a:solidFill>
                    <a:srgbClr val="000000"/>
                  </a:solidFill>
                </a:rPr>
                <a:t>,</a:t>
              </a:r>
              <a:r>
                <a:rPr kumimoji="0" lang="en-US" altLang="ja-JP" sz="900">
                  <a:solidFill>
                    <a:srgbClr val="000000"/>
                  </a:solidFill>
                  <a:ea typeface="+mn-ea"/>
                </a:rPr>
                <a:t> slide </a:t>
              </a:r>
              <a:fld id="{6611794D-9580-4A19-95CA-C0F29CE9B8CF}" type="slidenum">
                <a:rPr kumimoji="0" lang="en-US" altLang="ja-JP" sz="900">
                  <a:solidFill>
                    <a:srgbClr val="000000"/>
                  </a:solidFill>
                  <a:ea typeface="+mn-ea"/>
                </a:rPr>
                <a:pPr algn="r">
                  <a:lnSpc>
                    <a:spcPct val="90000"/>
                  </a:lnSpc>
                </a:pPr>
                <a:t>‹#›</a:t>
              </a:fld>
              <a:endParaRPr kumimoji="0" lang="en-US" altLang="ja-JP" sz="900">
                <a:solidFill>
                  <a:srgbClr val="000000"/>
                </a:solidFill>
                <a:ea typeface="+mn-ea"/>
              </a:endParaRPr>
            </a:p>
          </p:txBody>
        </p:sp>
        <p:sp>
          <p:nvSpPr>
            <p:cNvPr id="939025" name="Rectangle 17"/>
            <p:cNvSpPr>
              <a:spLocks noChangeArrowheads="1"/>
            </p:cNvSpPr>
            <p:nvPr userDrawn="1"/>
          </p:nvSpPr>
          <p:spPr bwMode="auto">
            <a:xfrm>
              <a:off x="177" y="4110"/>
              <a:ext cx="3711" cy="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1" hangingPunct="1"/>
              <a:r>
                <a:rPr kumimoji="0" lang="en-GB" altLang="ja-JP" sz="900">
                  <a:solidFill>
                    <a:srgbClr val="000000"/>
                  </a:solidFill>
                  <a:ea typeface="ＭＳ ゴシック" panose="020B0609070205080204" pitchFamily="49" charset="-128"/>
                </a:rPr>
                <a:t>ICH Q9 </a:t>
              </a:r>
              <a:r>
                <a:rPr kumimoji="0" lang="ja-JP" altLang="en-GB" sz="900">
                  <a:solidFill>
                    <a:srgbClr val="000000"/>
                  </a:solidFill>
                  <a:ea typeface="ＭＳ ゴシック" panose="020B0609070205080204" pitchFamily="49" charset="-128"/>
                </a:rPr>
                <a:t>専門家委員会の一部のメンバーが事例までに作成したものであり、 公式のポリシー／指針ではない</a:t>
              </a:r>
              <a:endParaRPr kumimoji="0" lang="en-US" altLang="ja-JP" sz="900">
                <a:solidFill>
                  <a:srgbClr val="000000"/>
                </a:solidFill>
                <a:ea typeface="ＭＳ ゴシック" panose="020B0609070205080204" pitchFamily="49" charset="-128"/>
              </a:endParaRPr>
            </a:p>
          </p:txBody>
        </p:sp>
      </p:grpSp>
    </p:spTree>
    <p:extLst>
      <p:ext uri="{BB962C8B-B14F-4D97-AF65-F5344CB8AC3E}">
        <p14:creationId xmlns:p14="http://schemas.microsoft.com/office/powerpoint/2010/main" val="4226838371"/>
      </p:ext>
    </p:extLst>
  </p:cSld>
  <p:clrMap bg1="lt1" tx1="dk1" bg2="lt2" tx2="dk2" accent1="accent1" accent2="accent2" accent3="accent3" accent4="accent4" accent5="accent5" accent6="accent6" hlink="hlink" folHlink="folHlink"/>
  <p:sldLayoutIdLst>
    <p:sldLayoutId id="2147483833" r:id="rId1"/>
    <p:sldLayoutId id="2147483834" r:id="rId2"/>
    <p:sldLayoutId id="2147483835" r:id="rId3"/>
    <p:sldLayoutId id="2147483836" r:id="rId4"/>
    <p:sldLayoutId id="2147483837" r:id="rId5"/>
    <p:sldLayoutId id="2147483838" r:id="rId6"/>
    <p:sldLayoutId id="2147483839" r:id="rId7"/>
    <p:sldLayoutId id="2147483840" r:id="rId8"/>
    <p:sldLayoutId id="2147483841" r:id="rId9"/>
    <p:sldLayoutId id="2147483842" r:id="rId10"/>
    <p:sldLayoutId id="2147483843" r:id="rId11"/>
  </p:sldLayoutIdLst>
  <p:transition spd="med">
    <p:split orient="vert"/>
  </p:transition>
  <p:timing>
    <p:tnLst>
      <p:par>
        <p:cTn id="1" dur="indefinite" restart="never" nodeType="tmRoot"/>
      </p:par>
    </p:tnLst>
  </p:timing>
  <p:txStyles>
    <p:titleStyle>
      <a:lvl1pPr algn="l" defTabSz="923925" rtl="0" fontAlgn="base">
        <a:spcBef>
          <a:spcPct val="0"/>
        </a:spcBef>
        <a:spcAft>
          <a:spcPct val="0"/>
        </a:spcAft>
        <a:defRPr sz="2800" b="1" kern="1200">
          <a:solidFill>
            <a:schemeClr val="tx1"/>
          </a:solidFill>
          <a:latin typeface="+mj-lt"/>
          <a:ea typeface="+mj-ea"/>
          <a:cs typeface="+mj-cs"/>
        </a:defRPr>
      </a:lvl1pPr>
      <a:lvl2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2pPr>
      <a:lvl3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3pPr>
      <a:lvl4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4pPr>
      <a:lvl5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5pPr>
      <a:lvl6pPr marL="4572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9144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13716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18288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9pPr>
    </p:titleStyle>
    <p:bodyStyle>
      <a:lvl1pPr marL="287338" indent="-287338" algn="l" defTabSz="923925" rtl="0" fontAlgn="base">
        <a:spcBef>
          <a:spcPct val="30000"/>
        </a:spcBef>
        <a:spcAft>
          <a:spcPct val="0"/>
        </a:spcAft>
        <a:buClr>
          <a:schemeClr val="tx1"/>
        </a:buClr>
        <a:buFont typeface="Symbol" panose="05050102010706020507" pitchFamily="18" charset="2"/>
        <a:buChar char="·"/>
        <a:defRPr sz="2800" b="1" kern="1200">
          <a:solidFill>
            <a:schemeClr val="tx1"/>
          </a:solidFill>
          <a:latin typeface="+mn-lt"/>
          <a:ea typeface="+mn-ea"/>
          <a:cs typeface="+mn-cs"/>
        </a:defRPr>
      </a:lvl1pPr>
      <a:lvl2pPr marL="757238" indent="-279400" algn="l" defTabSz="923925" rtl="0" fontAlgn="base">
        <a:spcBef>
          <a:spcPct val="30000"/>
        </a:spcBef>
        <a:spcAft>
          <a:spcPct val="0"/>
        </a:spcAft>
        <a:buClr>
          <a:schemeClr val="tx1"/>
        </a:buClr>
        <a:buFont typeface="Arial" panose="020B0604020202020204" pitchFamily="34" charset="0"/>
        <a:buChar char="&gt;"/>
        <a:defRPr sz="2400" b="1" kern="1200">
          <a:solidFill>
            <a:schemeClr val="tx1"/>
          </a:solidFill>
          <a:latin typeface="+mn-lt"/>
          <a:ea typeface="+mn-ea"/>
          <a:cs typeface="+mn-cs"/>
        </a:defRPr>
      </a:lvl2pPr>
      <a:lvl3pPr marL="1239838" indent="-292100" algn="l" defTabSz="923925" rtl="0" fontAlgn="base">
        <a:spcBef>
          <a:spcPct val="10000"/>
        </a:spcBef>
        <a:spcAft>
          <a:spcPct val="0"/>
        </a:spcAft>
        <a:buClr>
          <a:schemeClr val="tx1"/>
        </a:buClr>
        <a:buChar char="o"/>
        <a:defRPr sz="2000" kern="1200">
          <a:solidFill>
            <a:schemeClr val="tx1"/>
          </a:solidFill>
          <a:latin typeface="+mn-lt"/>
          <a:ea typeface="+mn-ea"/>
          <a:cs typeface="+mn-cs"/>
        </a:defRPr>
      </a:lvl3pPr>
      <a:lvl4pPr marL="1662113" indent="-231775" algn="l" defTabSz="923925" rtl="0" fontAlgn="base">
        <a:spcBef>
          <a:spcPct val="34000"/>
        </a:spcBef>
        <a:spcAft>
          <a:spcPct val="0"/>
        </a:spcAft>
        <a:buClr>
          <a:schemeClr val="tx1"/>
        </a:buClr>
        <a:buFont typeface="Monotype Sorts" pitchFamily="2" charset="2"/>
        <a:buChar char="à"/>
        <a:defRPr sz="2000" kern="1200">
          <a:solidFill>
            <a:schemeClr val="tx1"/>
          </a:solidFill>
          <a:latin typeface="+mn-lt"/>
          <a:ea typeface="+mn-ea"/>
          <a:cs typeface="+mn-cs"/>
        </a:defRPr>
      </a:lvl4pPr>
      <a:lvl5pPr marL="2082800" indent="-230188" algn="l" defTabSz="923925" rtl="0" fontAlgn="base">
        <a:spcBef>
          <a:spcPct val="34000"/>
        </a:spcBef>
        <a:spcAft>
          <a:spcPct val="0"/>
        </a:spcAft>
        <a:buClr>
          <a:schemeClr val="tx1"/>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39010" name="Rectangle 2"/>
          <p:cNvSpPr>
            <a:spLocks noChangeArrowheads="1"/>
          </p:cNvSpPr>
          <p:nvPr userDrawn="1"/>
        </p:nvSpPr>
        <p:spPr bwMode="auto">
          <a:xfrm>
            <a:off x="434975" y="787400"/>
            <a:ext cx="8350250" cy="1651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kumimoji="0" lang="ja-JP" altLang="en-US" sz="1800">
              <a:solidFill>
                <a:srgbClr val="000000"/>
              </a:solidFill>
              <a:ea typeface="+mn-ea"/>
            </a:endParaRPr>
          </a:p>
        </p:txBody>
      </p:sp>
      <p:sp>
        <p:nvSpPr>
          <p:cNvPr id="939011" name="Line 3"/>
          <p:cNvSpPr>
            <a:spLocks noChangeShapeType="1"/>
          </p:cNvSpPr>
          <p:nvPr/>
        </p:nvSpPr>
        <p:spPr bwMode="auto">
          <a:xfrm>
            <a:off x="328613" y="6524625"/>
            <a:ext cx="838358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kumimoji="0" lang="ja-JP" altLang="en-US" sz="1800">
              <a:solidFill>
                <a:srgbClr val="000000"/>
              </a:solidFill>
              <a:ea typeface="+mn-ea"/>
            </a:endParaRPr>
          </a:p>
        </p:txBody>
      </p:sp>
      <p:sp>
        <p:nvSpPr>
          <p:cNvPr id="939012" name="Text Box 4"/>
          <p:cNvSpPr txBox="1">
            <a:spLocks noChangeArrowheads="1"/>
          </p:cNvSpPr>
          <p:nvPr/>
        </p:nvSpPr>
        <p:spPr bwMode="auto">
          <a:xfrm>
            <a:off x="561975" y="1295400"/>
            <a:ext cx="8020050"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571500">
              <a:defRPr>
                <a:solidFill>
                  <a:schemeClr val="tx1"/>
                </a:solidFill>
                <a:latin typeface="Arial" panose="020B0604020202020204" pitchFamily="34" charset="0"/>
                <a:cs typeface="Arial" panose="020B0604020202020204" pitchFamily="34" charset="0"/>
              </a:defRPr>
            </a:lvl2pPr>
            <a:lvl3pPr marL="1143000">
              <a:defRPr>
                <a:solidFill>
                  <a:schemeClr val="tx1"/>
                </a:solidFill>
                <a:latin typeface="Arial" panose="020B0604020202020204" pitchFamily="34" charset="0"/>
                <a:cs typeface="Arial" panose="020B0604020202020204" pitchFamily="34" charset="0"/>
              </a:defRPr>
            </a:lvl3pPr>
            <a:lvl4pPr marL="1714500">
              <a:defRPr>
                <a:solidFill>
                  <a:schemeClr val="tx1"/>
                </a:solidFill>
                <a:latin typeface="Arial" panose="020B0604020202020204" pitchFamily="34" charset="0"/>
                <a:cs typeface="Arial" panose="020B0604020202020204" pitchFamily="34" charset="0"/>
              </a:defRPr>
            </a:lvl4pPr>
            <a:lvl5pPr marL="2286000">
              <a:defRPr>
                <a:solidFill>
                  <a:schemeClr val="tx1"/>
                </a:solidFill>
                <a:latin typeface="Arial" panose="020B0604020202020204" pitchFamily="34" charset="0"/>
                <a:cs typeface="Arial" panose="020B0604020202020204" pitchFamily="34" charset="0"/>
              </a:defRPr>
            </a:lvl5pPr>
            <a:lvl6pPr marL="27432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buFont typeface="Monotype Sorts" pitchFamily="2" charset="2"/>
              <a:buChar char="ë"/>
            </a:pPr>
            <a:endParaRPr kumimoji="0" lang="de-DE" altLang="ja-JP" sz="1400">
              <a:solidFill>
                <a:srgbClr val="000000"/>
              </a:solidFill>
              <a:latin typeface="Imago" pitchFamily="2" charset="0"/>
              <a:ea typeface="+mn-ea"/>
            </a:endParaRPr>
          </a:p>
        </p:txBody>
      </p:sp>
      <p:sp>
        <p:nvSpPr>
          <p:cNvPr id="939013" name="Rectangle 5"/>
          <p:cNvSpPr>
            <a:spLocks noGrp="1" noChangeArrowheads="1"/>
          </p:cNvSpPr>
          <p:nvPr>
            <p:ph type="title"/>
          </p:nvPr>
        </p:nvSpPr>
        <p:spPr bwMode="auto">
          <a:xfrm>
            <a:off x="323850" y="1166813"/>
            <a:ext cx="8415338" cy="533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ja-JP" smtClean="0"/>
              <a:t>Titel für  eine Folie</a:t>
            </a:r>
          </a:p>
        </p:txBody>
      </p:sp>
      <p:sp>
        <p:nvSpPr>
          <p:cNvPr id="939014" name="Rectangle 6"/>
          <p:cNvSpPr>
            <a:spLocks noGrp="1" noChangeArrowheads="1"/>
          </p:cNvSpPr>
          <p:nvPr>
            <p:ph type="body" idx="1"/>
          </p:nvPr>
        </p:nvSpPr>
        <p:spPr bwMode="auto">
          <a:xfrm>
            <a:off x="323850" y="1916113"/>
            <a:ext cx="8440738" cy="4465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ja-JP" smtClean="0"/>
              <a:t>Text auf Folie</a:t>
            </a:r>
          </a:p>
          <a:p>
            <a:pPr lvl="1"/>
            <a:r>
              <a:rPr lang="en-GB" altLang="ja-JP" smtClean="0"/>
              <a:t>sd</a:t>
            </a:r>
          </a:p>
          <a:p>
            <a:pPr lvl="2"/>
            <a:r>
              <a:rPr lang="en-GB" altLang="ja-JP" smtClean="0"/>
              <a:t>Test</a:t>
            </a:r>
          </a:p>
          <a:p>
            <a:pPr lvl="3"/>
            <a:r>
              <a:rPr lang="en-GB" altLang="ja-JP" smtClean="0"/>
              <a:t>Text</a:t>
            </a:r>
          </a:p>
          <a:p>
            <a:pPr lvl="4"/>
            <a:endParaRPr lang="en-GB" altLang="ja-JP" smtClean="0"/>
          </a:p>
          <a:p>
            <a:pPr lvl="1"/>
            <a:endParaRPr lang="ja-JP" altLang="en-GB" smtClean="0"/>
          </a:p>
        </p:txBody>
      </p:sp>
      <p:sp>
        <p:nvSpPr>
          <p:cNvPr id="939015" name="Text Box 7"/>
          <p:cNvSpPr txBox="1">
            <a:spLocks noChangeArrowheads="1"/>
          </p:cNvSpPr>
          <p:nvPr userDrawn="1"/>
        </p:nvSpPr>
        <p:spPr bwMode="auto">
          <a:xfrm>
            <a:off x="285750" y="203200"/>
            <a:ext cx="7023100" cy="488950"/>
          </a:xfrm>
          <a:prstGeom prst="rect">
            <a:avLst/>
          </a:prstGeom>
          <a:noFill/>
          <a:ln>
            <a:noFill/>
          </a:ln>
          <a:effectLst/>
          <a:extLst>
            <a:ext uri="{909E8E84-426E-40DD-AFC4-6F175D3DCCD1}">
              <a14:hiddenFill xmlns:a14="http://schemas.microsoft.com/office/drawing/2010/main">
                <a:solidFill>
                  <a:srgbClr val="0000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kumimoji="0" lang="ja-JP" altLang="en-GB" sz="2600" b="1" i="1">
                <a:solidFill>
                  <a:srgbClr val="063DE8"/>
                </a:solidFill>
              </a:rPr>
              <a:t>エグゼクティブサマリー</a:t>
            </a:r>
          </a:p>
        </p:txBody>
      </p:sp>
      <p:sp>
        <p:nvSpPr>
          <p:cNvPr id="939019" name="Rectangle 11"/>
          <p:cNvSpPr>
            <a:spLocks noChangeArrowheads="1"/>
          </p:cNvSpPr>
          <p:nvPr userDrawn="1"/>
        </p:nvSpPr>
        <p:spPr bwMode="auto">
          <a:xfrm>
            <a:off x="395288" y="733425"/>
            <a:ext cx="8356600" cy="174625"/>
          </a:xfrm>
          <a:prstGeom prst="rect">
            <a:avLst/>
          </a:prstGeom>
          <a:solidFill>
            <a:srgbClr val="96969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800" anchor="ctr"/>
          <a:lstStyle/>
          <a:p>
            <a:pPr eaLnBrk="1" hangingPunct="1">
              <a:lnSpc>
                <a:spcPct val="90000"/>
              </a:lnSpc>
            </a:pPr>
            <a:r>
              <a:rPr kumimoji="0" lang="en-GB" altLang="ja-JP" sz="1200" b="1" i="1">
                <a:solidFill>
                  <a:srgbClr val="FFFFFF"/>
                </a:solidFill>
              </a:rPr>
              <a:t>ICH Q9 QUALITY RISK MANAGEMENT</a:t>
            </a:r>
          </a:p>
        </p:txBody>
      </p:sp>
      <p:grpSp>
        <p:nvGrpSpPr>
          <p:cNvPr id="939027" name="Group 19"/>
          <p:cNvGrpSpPr>
            <a:grpSpLocks/>
          </p:cNvGrpSpPr>
          <p:nvPr userDrawn="1"/>
        </p:nvGrpSpPr>
        <p:grpSpPr bwMode="auto">
          <a:xfrm>
            <a:off x="280988" y="6524625"/>
            <a:ext cx="8539162" cy="225425"/>
            <a:chOff x="177" y="4110"/>
            <a:chExt cx="5379" cy="142"/>
          </a:xfrm>
        </p:grpSpPr>
        <p:sp>
          <p:nvSpPr>
            <p:cNvPr id="939023" name="Rectangle 15"/>
            <p:cNvSpPr>
              <a:spLocks noChangeArrowheads="1"/>
            </p:cNvSpPr>
            <p:nvPr userDrawn="1"/>
          </p:nvSpPr>
          <p:spPr bwMode="auto">
            <a:xfrm>
              <a:off x="3969" y="4114"/>
              <a:ext cx="1587" cy="1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r">
                <a:lnSpc>
                  <a:spcPct val="90000"/>
                </a:lnSpc>
              </a:pPr>
              <a:r>
                <a:rPr kumimoji="0" lang="en-US" altLang="ja-JP" sz="900">
                  <a:solidFill>
                    <a:srgbClr val="000000"/>
                  </a:solidFill>
                </a:rPr>
                <a:t>2006</a:t>
              </a:r>
              <a:r>
                <a:rPr kumimoji="0" lang="ja-JP" altLang="en-US" sz="900">
                  <a:solidFill>
                    <a:srgbClr val="000000"/>
                  </a:solidFill>
                </a:rPr>
                <a:t>年</a:t>
              </a:r>
              <a:r>
                <a:rPr kumimoji="0" lang="en-US" altLang="ja-JP" sz="900">
                  <a:solidFill>
                    <a:srgbClr val="000000"/>
                  </a:solidFill>
                </a:rPr>
                <a:t>7</a:t>
              </a:r>
              <a:r>
                <a:rPr kumimoji="0" lang="ja-JP" altLang="en-US" sz="900">
                  <a:solidFill>
                    <a:srgbClr val="000000"/>
                  </a:solidFill>
                </a:rPr>
                <a:t>月／翻訳：</a:t>
              </a:r>
              <a:r>
                <a:rPr kumimoji="0" lang="en-US" altLang="ja-JP" sz="900">
                  <a:solidFill>
                    <a:srgbClr val="000000"/>
                  </a:solidFill>
                </a:rPr>
                <a:t>2007</a:t>
              </a:r>
              <a:r>
                <a:rPr kumimoji="0" lang="ja-JP" altLang="en-US" sz="900">
                  <a:solidFill>
                    <a:srgbClr val="000000"/>
                  </a:solidFill>
                </a:rPr>
                <a:t>年</a:t>
              </a:r>
              <a:r>
                <a:rPr kumimoji="0" lang="en-US" altLang="ja-JP" sz="900">
                  <a:solidFill>
                    <a:srgbClr val="000000"/>
                  </a:solidFill>
                </a:rPr>
                <a:t>1</a:t>
              </a:r>
              <a:r>
                <a:rPr kumimoji="0" lang="ja-JP" altLang="en-US" sz="900">
                  <a:solidFill>
                    <a:srgbClr val="000000"/>
                  </a:solidFill>
                </a:rPr>
                <a:t>月</a:t>
              </a:r>
              <a:r>
                <a:rPr kumimoji="0" lang="en-US" altLang="ja-JP" sz="900">
                  <a:solidFill>
                    <a:srgbClr val="000000"/>
                  </a:solidFill>
                </a:rPr>
                <a:t>,</a:t>
              </a:r>
              <a:r>
                <a:rPr kumimoji="0" lang="en-US" altLang="ja-JP" sz="900">
                  <a:solidFill>
                    <a:srgbClr val="000000"/>
                  </a:solidFill>
                  <a:ea typeface="+mn-ea"/>
                </a:rPr>
                <a:t> slide </a:t>
              </a:r>
              <a:fld id="{6611794D-9580-4A19-95CA-C0F29CE9B8CF}" type="slidenum">
                <a:rPr kumimoji="0" lang="en-US" altLang="ja-JP" sz="900">
                  <a:solidFill>
                    <a:srgbClr val="000000"/>
                  </a:solidFill>
                  <a:ea typeface="+mn-ea"/>
                </a:rPr>
                <a:pPr algn="r">
                  <a:lnSpc>
                    <a:spcPct val="90000"/>
                  </a:lnSpc>
                </a:pPr>
                <a:t>‹#›</a:t>
              </a:fld>
              <a:endParaRPr kumimoji="0" lang="en-US" altLang="ja-JP" sz="900">
                <a:solidFill>
                  <a:srgbClr val="000000"/>
                </a:solidFill>
                <a:ea typeface="+mn-ea"/>
              </a:endParaRPr>
            </a:p>
          </p:txBody>
        </p:sp>
        <p:sp>
          <p:nvSpPr>
            <p:cNvPr id="939025" name="Rectangle 17"/>
            <p:cNvSpPr>
              <a:spLocks noChangeArrowheads="1"/>
            </p:cNvSpPr>
            <p:nvPr userDrawn="1"/>
          </p:nvSpPr>
          <p:spPr bwMode="auto">
            <a:xfrm>
              <a:off x="177" y="4110"/>
              <a:ext cx="3711" cy="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1" hangingPunct="1"/>
              <a:r>
                <a:rPr kumimoji="0" lang="en-GB" altLang="ja-JP" sz="900">
                  <a:solidFill>
                    <a:srgbClr val="000000"/>
                  </a:solidFill>
                  <a:ea typeface="ＭＳ ゴシック" panose="020B0609070205080204" pitchFamily="49" charset="-128"/>
                </a:rPr>
                <a:t>ICH Q9 </a:t>
              </a:r>
              <a:r>
                <a:rPr kumimoji="0" lang="ja-JP" altLang="en-GB" sz="900">
                  <a:solidFill>
                    <a:srgbClr val="000000"/>
                  </a:solidFill>
                  <a:ea typeface="ＭＳ ゴシック" panose="020B0609070205080204" pitchFamily="49" charset="-128"/>
                </a:rPr>
                <a:t>専門家委員会の一部のメンバーが事例までに作成したものであり、 公式のポリシー／指針ではない</a:t>
              </a:r>
              <a:endParaRPr kumimoji="0" lang="en-US" altLang="ja-JP" sz="900">
                <a:solidFill>
                  <a:srgbClr val="000000"/>
                </a:solidFill>
                <a:ea typeface="ＭＳ ゴシック" panose="020B0609070205080204" pitchFamily="49" charset="-128"/>
              </a:endParaRPr>
            </a:p>
          </p:txBody>
        </p:sp>
      </p:grpSp>
    </p:spTree>
    <p:extLst>
      <p:ext uri="{BB962C8B-B14F-4D97-AF65-F5344CB8AC3E}">
        <p14:creationId xmlns:p14="http://schemas.microsoft.com/office/powerpoint/2010/main" val="3987845478"/>
      </p:ext>
    </p:extLst>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Lst>
  <p:transition spd="med">
    <p:split orient="vert"/>
  </p:transition>
  <p:timing>
    <p:tnLst>
      <p:par>
        <p:cTn id="1" dur="indefinite" restart="never" nodeType="tmRoot"/>
      </p:par>
    </p:tnLst>
  </p:timing>
  <p:txStyles>
    <p:titleStyle>
      <a:lvl1pPr algn="l" defTabSz="923925" rtl="0" fontAlgn="base">
        <a:spcBef>
          <a:spcPct val="0"/>
        </a:spcBef>
        <a:spcAft>
          <a:spcPct val="0"/>
        </a:spcAft>
        <a:defRPr sz="2800" b="1" kern="1200">
          <a:solidFill>
            <a:schemeClr val="tx1"/>
          </a:solidFill>
          <a:latin typeface="+mj-lt"/>
          <a:ea typeface="+mj-ea"/>
          <a:cs typeface="+mj-cs"/>
        </a:defRPr>
      </a:lvl1pPr>
      <a:lvl2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2pPr>
      <a:lvl3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3pPr>
      <a:lvl4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4pPr>
      <a:lvl5pPr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5pPr>
      <a:lvl6pPr marL="4572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9144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13716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1828800" algn="l" defTabSz="923925"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9pPr>
    </p:titleStyle>
    <p:bodyStyle>
      <a:lvl1pPr marL="287338" indent="-287338" algn="l" defTabSz="923925" rtl="0" fontAlgn="base">
        <a:spcBef>
          <a:spcPct val="30000"/>
        </a:spcBef>
        <a:spcAft>
          <a:spcPct val="0"/>
        </a:spcAft>
        <a:buClr>
          <a:schemeClr val="tx1"/>
        </a:buClr>
        <a:buFont typeface="Symbol" panose="05050102010706020507" pitchFamily="18" charset="2"/>
        <a:buChar char="·"/>
        <a:defRPr sz="2800" b="1" kern="1200">
          <a:solidFill>
            <a:schemeClr val="tx1"/>
          </a:solidFill>
          <a:latin typeface="+mn-lt"/>
          <a:ea typeface="+mn-ea"/>
          <a:cs typeface="+mn-cs"/>
        </a:defRPr>
      </a:lvl1pPr>
      <a:lvl2pPr marL="757238" indent="-279400" algn="l" defTabSz="923925" rtl="0" fontAlgn="base">
        <a:spcBef>
          <a:spcPct val="30000"/>
        </a:spcBef>
        <a:spcAft>
          <a:spcPct val="0"/>
        </a:spcAft>
        <a:buClr>
          <a:schemeClr val="tx1"/>
        </a:buClr>
        <a:buFont typeface="Arial" panose="020B0604020202020204" pitchFamily="34" charset="0"/>
        <a:buChar char="&gt;"/>
        <a:defRPr sz="2400" b="1" kern="1200">
          <a:solidFill>
            <a:schemeClr val="tx1"/>
          </a:solidFill>
          <a:latin typeface="+mn-lt"/>
          <a:ea typeface="+mn-ea"/>
          <a:cs typeface="+mn-cs"/>
        </a:defRPr>
      </a:lvl2pPr>
      <a:lvl3pPr marL="1239838" indent="-292100" algn="l" defTabSz="923925" rtl="0" fontAlgn="base">
        <a:spcBef>
          <a:spcPct val="10000"/>
        </a:spcBef>
        <a:spcAft>
          <a:spcPct val="0"/>
        </a:spcAft>
        <a:buClr>
          <a:schemeClr val="tx1"/>
        </a:buClr>
        <a:buChar char="o"/>
        <a:defRPr sz="2000" kern="1200">
          <a:solidFill>
            <a:schemeClr val="tx1"/>
          </a:solidFill>
          <a:latin typeface="+mn-lt"/>
          <a:ea typeface="+mn-ea"/>
          <a:cs typeface="+mn-cs"/>
        </a:defRPr>
      </a:lvl3pPr>
      <a:lvl4pPr marL="1662113" indent="-231775" algn="l" defTabSz="923925" rtl="0" fontAlgn="base">
        <a:spcBef>
          <a:spcPct val="34000"/>
        </a:spcBef>
        <a:spcAft>
          <a:spcPct val="0"/>
        </a:spcAft>
        <a:buClr>
          <a:schemeClr val="tx1"/>
        </a:buClr>
        <a:buFont typeface="Monotype Sorts" pitchFamily="2" charset="2"/>
        <a:buChar char="à"/>
        <a:defRPr sz="2000" kern="1200">
          <a:solidFill>
            <a:schemeClr val="tx1"/>
          </a:solidFill>
          <a:latin typeface="+mn-lt"/>
          <a:ea typeface="+mn-ea"/>
          <a:cs typeface="+mn-cs"/>
        </a:defRPr>
      </a:lvl4pPr>
      <a:lvl5pPr marL="2082800" indent="-230188" algn="l" defTabSz="923925" rtl="0" fontAlgn="base">
        <a:spcBef>
          <a:spcPct val="34000"/>
        </a:spcBef>
        <a:spcAft>
          <a:spcPct val="0"/>
        </a:spcAft>
        <a:buClr>
          <a:schemeClr val="tx1"/>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ja.wikipedia.org/w/index.php?title=%E3%82%B8%E3%83%A7%E3%83%BC%E3%82%B8%E3%83%BB%E3%82%B1%E3%83%AA%E3%83%B3%E3%82%B0&amp;action=edit&amp;redlink=1" TargetMode="External"/><Relationship Id="rId2" Type="http://schemas.openxmlformats.org/officeDocument/2006/relationships/hyperlink" Target="http://ja.wikipedia.org/wiki/%E3%82%A2%E3%83%A1%E3%83%AA%E3%82%AB%E5%90%88%E8%A1%86%E5%9B%BD" TargetMode="External"/><Relationship Id="rId1" Type="http://schemas.openxmlformats.org/officeDocument/2006/relationships/slideLayout" Target="../slideLayouts/slideLayout2.xml"/><Relationship Id="rId5" Type="http://schemas.openxmlformats.org/officeDocument/2006/relationships/hyperlink" Target="http://ja.wikipedia.org/wiki/%E4%BA%A4%E9%80%9A%E9%81%95%E5%8F%8D" TargetMode="External"/><Relationship Id="rId4" Type="http://schemas.openxmlformats.org/officeDocument/2006/relationships/hyperlink" Target="http://ja.wikipedia.org/wiki/%E7%AA%93"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28600"/>
            <a:ext cx="9144000" cy="896144"/>
          </a:xfrm>
        </p:spPr>
        <p:txBody>
          <a:bodyPr/>
          <a:lstStyle/>
          <a:p>
            <a:r>
              <a:rPr lang="ja-JP" altLang="en-US" sz="4000" dirty="0"/>
              <a:t>「貞観政要のリーダー学」　　守屋　洋著</a:t>
            </a:r>
            <a:endParaRPr kumimoji="1" lang="ja-JP" altLang="en-US" sz="4000" dirty="0"/>
          </a:p>
        </p:txBody>
      </p:sp>
      <p:sp>
        <p:nvSpPr>
          <p:cNvPr id="3" name="コンテンツ プレースホルダー 2"/>
          <p:cNvSpPr>
            <a:spLocks noGrp="1"/>
          </p:cNvSpPr>
          <p:nvPr>
            <p:ph idx="1"/>
          </p:nvPr>
        </p:nvSpPr>
        <p:spPr>
          <a:xfrm>
            <a:off x="0" y="1124744"/>
            <a:ext cx="9144000" cy="5733256"/>
          </a:xfrm>
        </p:spPr>
        <p:txBody>
          <a:bodyPr/>
          <a:lstStyle/>
          <a:p>
            <a:pPr marL="0" indent="0">
              <a:buNone/>
            </a:pPr>
            <a:r>
              <a:rPr lang="ja-JP" altLang="en-US" dirty="0"/>
              <a:t>“大事は皆小事より起こる”</a:t>
            </a:r>
          </a:p>
          <a:p>
            <a:pPr marL="0" indent="0">
              <a:buNone/>
            </a:pPr>
            <a:r>
              <a:rPr lang="ja-JP" altLang="en-US" dirty="0" smtClean="0"/>
              <a:t>近ごろ</a:t>
            </a:r>
            <a:r>
              <a:rPr lang="ja-JP" altLang="en-US" dirty="0"/>
              <a:t>、朝廷で政務を決裁するとき、法令違反に気づくことがある。この程度のことは小事だとして、あえて見逃しているのであろうが、およそ天下の大事はすべてこのような小事に起因しているのである。小事だからといって捨ておけば、大事が起こったときには、もはや手の</a:t>
            </a:r>
            <a:r>
              <a:rPr lang="ja-JP" altLang="en-US" dirty="0" err="1"/>
              <a:t>つけようががない</a:t>
            </a:r>
            <a:r>
              <a:rPr lang="ja-JP" altLang="en-US" dirty="0"/>
              <a:t>。国家が傾くのも、すべてこれが原因である。</a:t>
            </a:r>
            <a:endParaRPr kumimoji="1" lang="ja-JP" altLang="en-US" dirty="0"/>
          </a:p>
        </p:txBody>
      </p:sp>
    </p:spTree>
    <p:extLst>
      <p:ext uri="{BB962C8B-B14F-4D97-AF65-F5344CB8AC3E}">
        <p14:creationId xmlns:p14="http://schemas.microsoft.com/office/powerpoint/2010/main" val="19437821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8640"/>
            <a:ext cx="9144000" cy="1224136"/>
          </a:xfrm>
        </p:spPr>
        <p:txBody>
          <a:bodyPr/>
          <a:lstStyle/>
          <a:p>
            <a:r>
              <a:rPr lang="zh-TW" altLang="en-US" sz="3600" dirty="0">
                <a:solidFill>
                  <a:srgbClr val="0033CC"/>
                </a:solidFill>
              </a:rPr>
              <a:t>雪印</a:t>
            </a:r>
            <a:r>
              <a:rPr lang="zh-TW" altLang="en-US" sz="3600" dirty="0" smtClean="0">
                <a:solidFill>
                  <a:srgbClr val="0033CC"/>
                </a:solidFill>
              </a:rPr>
              <a:t>乳業</a:t>
            </a:r>
            <a:r>
              <a:rPr lang="ja-JP" altLang="en-US" sz="3600" dirty="0" smtClean="0">
                <a:solidFill>
                  <a:srgbClr val="0033CC"/>
                </a:solidFill>
              </a:rPr>
              <a:t>　</a:t>
            </a:r>
            <a:r>
              <a:rPr lang="zh-TW" altLang="en-US" sz="3600" dirty="0" smtClean="0">
                <a:solidFill>
                  <a:srgbClr val="0033CC"/>
                </a:solidFill>
              </a:rPr>
              <a:t>食中毒事件</a:t>
            </a:r>
            <a:r>
              <a:rPr lang="en-US" altLang="zh-TW" sz="3600" dirty="0" smtClean="0">
                <a:solidFill>
                  <a:srgbClr val="0033CC"/>
                </a:solidFill>
              </a:rPr>
              <a:t/>
            </a:r>
            <a:br>
              <a:rPr lang="en-US" altLang="zh-TW" sz="3600" dirty="0" smtClean="0">
                <a:solidFill>
                  <a:srgbClr val="0033CC"/>
                </a:solidFill>
              </a:rPr>
            </a:br>
            <a:r>
              <a:rPr lang="ja-JP" altLang="en-US" sz="2800" dirty="0"/>
              <a:t>　</a:t>
            </a:r>
            <a:r>
              <a:rPr lang="ja-JP" altLang="en-US" sz="2800" dirty="0" smtClean="0"/>
              <a:t>　　　　　　　　　　　　　　</a:t>
            </a:r>
            <a:r>
              <a:rPr lang="en-US" altLang="ja-JP" sz="2800" dirty="0" smtClean="0"/>
              <a:t>2000</a:t>
            </a:r>
            <a:r>
              <a:rPr lang="ja-JP" altLang="en-US" sz="2800" dirty="0" smtClean="0"/>
              <a:t>年６月</a:t>
            </a:r>
            <a:r>
              <a:rPr lang="ja-JP" altLang="en-US" sz="2800" dirty="0"/>
              <a:t>；大阪工場製造</a:t>
            </a:r>
            <a:r>
              <a:rPr lang="ja-JP" altLang="en-US" sz="3600" dirty="0"/>
              <a:t>　</a:t>
            </a:r>
            <a:endParaRPr kumimoji="1" lang="ja-JP" altLang="en-US" sz="3600" dirty="0">
              <a:solidFill>
                <a:srgbClr val="0033CC"/>
              </a:solidFill>
            </a:endParaRPr>
          </a:p>
        </p:txBody>
      </p:sp>
      <p:sp>
        <p:nvSpPr>
          <p:cNvPr id="3" name="コンテンツ プレースホルダー 2"/>
          <p:cNvSpPr>
            <a:spLocks noGrp="1"/>
          </p:cNvSpPr>
          <p:nvPr>
            <p:ph idx="1"/>
          </p:nvPr>
        </p:nvSpPr>
        <p:spPr>
          <a:xfrm>
            <a:off x="0" y="1412776"/>
            <a:ext cx="9144000" cy="5445224"/>
          </a:xfrm>
        </p:spPr>
        <p:txBody>
          <a:bodyPr/>
          <a:lstStyle/>
          <a:p>
            <a:pPr marL="0" indent="0">
              <a:buNone/>
            </a:pPr>
            <a:r>
              <a:rPr lang="ja-JP" altLang="en-US" sz="2800" dirty="0" smtClean="0"/>
              <a:t>大阪工場が問題視されたが原因は北海道大樹工場の停電</a:t>
            </a:r>
            <a:endParaRPr lang="en-US" altLang="ja-JP" sz="2800" dirty="0" smtClean="0"/>
          </a:p>
          <a:p>
            <a:pPr marL="0" indent="0">
              <a:buNone/>
            </a:pPr>
            <a:r>
              <a:rPr lang="ja-JP" altLang="en-US" sz="2800" dirty="0"/>
              <a:t>　</a:t>
            </a:r>
            <a:r>
              <a:rPr lang="ja-JP" altLang="en-US" sz="2800" dirty="0" smtClean="0"/>
              <a:t>　停電（殺菌中）⇒菌が増殖する温度で数時間</a:t>
            </a:r>
            <a:endParaRPr lang="en-US" altLang="ja-JP" sz="2800" dirty="0" smtClean="0"/>
          </a:p>
          <a:p>
            <a:pPr marL="0" indent="0">
              <a:buNone/>
            </a:pPr>
            <a:r>
              <a:rPr lang="ja-JP" altLang="en-US" sz="2800" dirty="0"/>
              <a:t>　</a:t>
            </a:r>
            <a:r>
              <a:rPr lang="ja-JP" altLang="en-US" sz="2800" dirty="0" smtClean="0"/>
              <a:t>　細菌試験不適合⇒再度殺菌⇒適合</a:t>
            </a:r>
            <a:endParaRPr lang="en-US" altLang="ja-JP" sz="2800" dirty="0" smtClean="0"/>
          </a:p>
          <a:p>
            <a:pPr marL="0" indent="0">
              <a:buNone/>
            </a:pPr>
            <a:r>
              <a:rPr lang="ja-JP" altLang="en-US" sz="2800" dirty="0"/>
              <a:t>　</a:t>
            </a:r>
            <a:r>
              <a:rPr lang="ja-JP" altLang="en-US" sz="2800" dirty="0" smtClean="0">
                <a:solidFill>
                  <a:srgbClr val="C00000"/>
                </a:solidFill>
              </a:rPr>
              <a:t>（黄色ブドウ球菌が毒素を生産することを知らなかった）</a:t>
            </a:r>
            <a:endParaRPr lang="en-US" altLang="ja-JP" sz="2800" dirty="0" smtClean="0">
              <a:solidFill>
                <a:srgbClr val="C00000"/>
              </a:solidFill>
            </a:endParaRPr>
          </a:p>
          <a:p>
            <a:pPr marL="0" indent="0">
              <a:buNone/>
            </a:pPr>
            <a:r>
              <a:rPr lang="ja-JP" altLang="en-US" sz="2800" dirty="0" smtClean="0"/>
              <a:t>昭和３０年；八雲工場食中毒事件</a:t>
            </a:r>
            <a:endParaRPr lang="en-US" altLang="ja-JP" sz="2800" dirty="0" smtClean="0"/>
          </a:p>
          <a:p>
            <a:pPr marL="0" indent="0">
              <a:buNone/>
            </a:pPr>
            <a:r>
              <a:rPr lang="ja-JP" altLang="en-US" sz="2800" dirty="0"/>
              <a:t>　</a:t>
            </a:r>
            <a:r>
              <a:rPr lang="ja-JP" altLang="en-US" sz="2800" dirty="0" smtClean="0"/>
              <a:t>過去の教訓が、マネイジメント、</a:t>
            </a:r>
            <a:endParaRPr lang="en-US" altLang="ja-JP" sz="2800" dirty="0" smtClean="0"/>
          </a:p>
          <a:p>
            <a:pPr marL="0" indent="0">
              <a:buNone/>
            </a:pPr>
            <a:r>
              <a:rPr lang="ja-JP" altLang="en-US" sz="2800" dirty="0"/>
              <a:t>　</a:t>
            </a:r>
            <a:r>
              <a:rPr lang="ja-JP" altLang="en-US" sz="2800" dirty="0" smtClean="0"/>
              <a:t>生産</a:t>
            </a:r>
            <a:r>
              <a:rPr lang="en-US" altLang="ja-JP" sz="2800" dirty="0" smtClean="0"/>
              <a:t>/</a:t>
            </a:r>
            <a:r>
              <a:rPr lang="ja-JP" altLang="en-US" sz="2800" dirty="0" smtClean="0"/>
              <a:t>品質に携わる人に引き継がれていなかった</a:t>
            </a:r>
            <a:endParaRPr lang="en-US" altLang="ja-JP" sz="2800" dirty="0" smtClean="0"/>
          </a:p>
          <a:p>
            <a:pPr marL="0" indent="0">
              <a:buNone/>
            </a:pPr>
            <a:r>
              <a:rPr kumimoji="1" lang="ja-JP" altLang="en-US" sz="2800" dirty="0" smtClean="0"/>
              <a:t>→</a:t>
            </a:r>
            <a:r>
              <a:rPr kumimoji="1" lang="ja-JP" altLang="en-US" sz="2800" dirty="0" smtClean="0">
                <a:solidFill>
                  <a:srgbClr val="006600"/>
                </a:solidFill>
              </a:rPr>
              <a:t>菌は殺菌すればよいとの間違った判断で、毒素を出すことを大樹工場の品質管理や製造の人が知らなかった。</a:t>
            </a:r>
            <a:endParaRPr kumimoji="1" lang="en-US" altLang="ja-JP" sz="2800" dirty="0" smtClean="0">
              <a:solidFill>
                <a:srgbClr val="006600"/>
              </a:solidFill>
            </a:endParaRPr>
          </a:p>
          <a:p>
            <a:pPr marL="0" indent="0">
              <a:buNone/>
            </a:pPr>
            <a:r>
              <a:rPr lang="ja-JP" altLang="en-US" sz="2800" dirty="0" smtClean="0">
                <a:solidFill>
                  <a:srgbClr val="006600"/>
                </a:solidFill>
              </a:rPr>
              <a:t>原因究明に時間がかかったのは、製造記録に大樹工場の粉乳を使ったとの記録が無かったためトレースできなかった</a:t>
            </a:r>
            <a:endParaRPr kumimoji="1" lang="ja-JP" altLang="en-US" sz="2800" dirty="0">
              <a:solidFill>
                <a:srgbClr val="006600"/>
              </a:solidFill>
            </a:endParaRPr>
          </a:p>
        </p:txBody>
      </p:sp>
    </p:spTree>
    <p:extLst>
      <p:ext uri="{BB962C8B-B14F-4D97-AF65-F5344CB8AC3E}">
        <p14:creationId xmlns:p14="http://schemas.microsoft.com/office/powerpoint/2010/main" val="27515692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16632"/>
            <a:ext cx="9144000" cy="936104"/>
          </a:xfrm>
        </p:spPr>
        <p:txBody>
          <a:bodyPr/>
          <a:lstStyle/>
          <a:p>
            <a:r>
              <a:rPr lang="ja-JP" altLang="en-US" sz="3200" dirty="0">
                <a:solidFill>
                  <a:srgbClr val="0033CC"/>
                </a:solidFill>
              </a:rPr>
              <a:t>三菱重工客船ダイヤモンドプリンセス号火災事故</a:t>
            </a:r>
            <a:r>
              <a:rPr lang="ja-JP" altLang="en-US" sz="3200" dirty="0"/>
              <a:t>　</a:t>
            </a:r>
            <a:r>
              <a:rPr lang="en-US" altLang="ja-JP" sz="3200" dirty="0" smtClean="0"/>
              <a:t/>
            </a:r>
            <a:br>
              <a:rPr lang="en-US" altLang="ja-JP" sz="3200" dirty="0" smtClean="0"/>
            </a:br>
            <a:r>
              <a:rPr lang="ja-JP" altLang="en-US" sz="3200" dirty="0" smtClean="0"/>
              <a:t>　</a:t>
            </a:r>
            <a:r>
              <a:rPr lang="en-US" altLang="ja-JP" sz="2800" dirty="0" smtClean="0">
                <a:solidFill>
                  <a:srgbClr val="0033CC"/>
                </a:solidFill>
              </a:rPr>
              <a:t>2002</a:t>
            </a:r>
            <a:r>
              <a:rPr lang="ja-JP" altLang="en-US" sz="2800" dirty="0">
                <a:solidFill>
                  <a:srgbClr val="0033CC"/>
                </a:solidFill>
              </a:rPr>
              <a:t>年</a:t>
            </a:r>
            <a:r>
              <a:rPr lang="en-US" altLang="ja-JP" sz="2800" dirty="0">
                <a:solidFill>
                  <a:srgbClr val="0033CC"/>
                </a:solidFill>
              </a:rPr>
              <a:t>10</a:t>
            </a:r>
            <a:r>
              <a:rPr lang="ja-JP" altLang="en-US" sz="2800" dirty="0" smtClean="0">
                <a:solidFill>
                  <a:srgbClr val="0033CC"/>
                </a:solidFill>
              </a:rPr>
              <a:t>月</a:t>
            </a:r>
            <a:r>
              <a:rPr lang="ja-JP" altLang="en-US" sz="2800" dirty="0" smtClean="0"/>
              <a:t>　　ヒューマン</a:t>
            </a:r>
            <a:r>
              <a:rPr lang="ja-JP" altLang="en-US" sz="2800" dirty="0"/>
              <a:t>・エラー学</a:t>
            </a:r>
            <a:r>
              <a:rPr lang="ja-JP" altLang="en-US" sz="2800" dirty="0" smtClean="0"/>
              <a:t>の視点</a:t>
            </a:r>
            <a:r>
              <a:rPr lang="ja-JP" altLang="en-US" sz="2800" dirty="0"/>
              <a:t>　</a:t>
            </a:r>
            <a:r>
              <a:rPr lang="ja-JP" altLang="en-US" sz="2800" dirty="0" smtClean="0"/>
              <a:t>村田厚生著</a:t>
            </a:r>
            <a:endParaRPr kumimoji="1" lang="ja-JP" altLang="en-US" sz="2800" dirty="0"/>
          </a:p>
        </p:txBody>
      </p:sp>
      <p:sp>
        <p:nvSpPr>
          <p:cNvPr id="3" name="コンテンツ プレースホルダー 2"/>
          <p:cNvSpPr>
            <a:spLocks noGrp="1"/>
          </p:cNvSpPr>
          <p:nvPr>
            <p:ph idx="1"/>
          </p:nvPr>
        </p:nvSpPr>
        <p:spPr>
          <a:xfrm>
            <a:off x="0" y="1196752"/>
            <a:ext cx="9144000" cy="5661248"/>
          </a:xfrm>
        </p:spPr>
        <p:txBody>
          <a:bodyPr/>
          <a:lstStyle/>
          <a:p>
            <a:pPr marL="0" indent="0">
              <a:buNone/>
            </a:pPr>
            <a:r>
              <a:rPr lang="ja-JP" altLang="en-US" sz="2800" dirty="0" smtClean="0"/>
              <a:t>・天井</a:t>
            </a:r>
            <a:r>
              <a:rPr lang="ja-JP" altLang="en-US" sz="2800" dirty="0"/>
              <a:t>に直接</a:t>
            </a:r>
            <a:r>
              <a:rPr lang="ja-JP" altLang="en-US" sz="2800" dirty="0" smtClean="0"/>
              <a:t>溶接の作業</a:t>
            </a:r>
            <a:endParaRPr lang="ja-JP" altLang="en-US" sz="2800" dirty="0"/>
          </a:p>
          <a:p>
            <a:pPr marL="0" indent="0">
              <a:buNone/>
            </a:pPr>
            <a:r>
              <a:rPr lang="ja-JP" altLang="en-US" sz="2800" dirty="0"/>
              <a:t>　</a:t>
            </a:r>
            <a:r>
              <a:rPr lang="ja-JP" altLang="en-US" sz="2800" dirty="0" smtClean="0"/>
              <a:t>熱</a:t>
            </a:r>
            <a:r>
              <a:rPr lang="ja-JP" altLang="en-US" sz="2800" dirty="0"/>
              <a:t>で天井が過熱</a:t>
            </a:r>
            <a:r>
              <a:rPr lang="ja-JP" altLang="en-US" sz="2800" dirty="0" smtClean="0"/>
              <a:t>され天井</a:t>
            </a:r>
            <a:r>
              <a:rPr lang="ja-JP" altLang="en-US" sz="2800" dirty="0"/>
              <a:t>の上の荷物</a:t>
            </a:r>
            <a:r>
              <a:rPr lang="ja-JP" altLang="en-US" sz="2800" dirty="0" smtClean="0"/>
              <a:t>に火</a:t>
            </a:r>
            <a:r>
              <a:rPr lang="ja-JP" altLang="en-US" sz="2800" dirty="0"/>
              <a:t>がつく</a:t>
            </a:r>
            <a:r>
              <a:rPr lang="ja-JP" altLang="en-US" sz="2800" dirty="0" smtClean="0"/>
              <a:t>可能性</a:t>
            </a:r>
            <a:endParaRPr lang="ja-JP" altLang="en-US" sz="2800" dirty="0"/>
          </a:p>
          <a:p>
            <a:pPr marL="0" indent="0">
              <a:buNone/>
            </a:pPr>
            <a:r>
              <a:rPr lang="ja-JP" altLang="en-US" sz="2800" dirty="0" smtClean="0"/>
              <a:t>・</a:t>
            </a:r>
            <a:r>
              <a:rPr lang="ja-JP" altLang="en-US" sz="2800" dirty="0"/>
              <a:t>届出、上に</a:t>
            </a:r>
            <a:r>
              <a:rPr lang="ja-JP" altLang="en-US" sz="2800" dirty="0" smtClean="0"/>
              <a:t>立ち合い者が必要</a:t>
            </a:r>
            <a:endParaRPr lang="ja-JP" altLang="en-US" sz="2800" dirty="0"/>
          </a:p>
          <a:p>
            <a:pPr marL="0" indent="0">
              <a:buNone/>
            </a:pPr>
            <a:r>
              <a:rPr lang="ja-JP" altLang="en-US" sz="2800" dirty="0"/>
              <a:t>　</a:t>
            </a:r>
            <a:r>
              <a:rPr lang="ja-JP" altLang="en-US" sz="2800" dirty="0" smtClean="0"/>
              <a:t>無届で作業が行われたので、上に立ち合いもなかった。</a:t>
            </a:r>
            <a:endParaRPr lang="en-US" altLang="ja-JP" sz="2800" dirty="0" smtClean="0"/>
          </a:p>
          <a:p>
            <a:pPr marL="0" indent="0">
              <a:buNone/>
            </a:pPr>
            <a:r>
              <a:rPr lang="ja-JP" altLang="en-US" sz="2800" dirty="0"/>
              <a:t>　</a:t>
            </a:r>
            <a:r>
              <a:rPr lang="ja-JP" altLang="en-US" sz="2800" dirty="0" smtClean="0"/>
              <a:t>この</a:t>
            </a:r>
            <a:r>
              <a:rPr lang="ja-JP" altLang="en-US" sz="2800" dirty="0"/>
              <a:t>作業者はルールを</a:t>
            </a:r>
            <a:r>
              <a:rPr lang="ja-JP" altLang="en-US" sz="2800" dirty="0" smtClean="0"/>
              <a:t>守らないこと</a:t>
            </a:r>
            <a:r>
              <a:rPr lang="ja-JP" altLang="en-US" sz="2800" dirty="0"/>
              <a:t>があったが、注意</a:t>
            </a:r>
            <a:r>
              <a:rPr lang="ja-JP" altLang="en-US" sz="2800" dirty="0" smtClean="0"/>
              <a:t>され　</a:t>
            </a:r>
            <a:endParaRPr lang="en-US" altLang="ja-JP" sz="2800" dirty="0" smtClean="0"/>
          </a:p>
          <a:p>
            <a:pPr marL="0" indent="0">
              <a:buNone/>
            </a:pPr>
            <a:r>
              <a:rPr lang="ja-JP" altLang="en-US" sz="2800" dirty="0"/>
              <a:t>　</a:t>
            </a:r>
            <a:r>
              <a:rPr lang="ja-JP" altLang="en-US" sz="2800" dirty="0" smtClean="0"/>
              <a:t>なかった</a:t>
            </a:r>
            <a:r>
              <a:rPr lang="ja-JP" altLang="en-US" sz="2800" dirty="0"/>
              <a:t>。</a:t>
            </a:r>
          </a:p>
          <a:p>
            <a:pPr marL="0" indent="0">
              <a:buNone/>
            </a:pPr>
            <a:r>
              <a:rPr lang="ja-JP" altLang="en-US" sz="2800" dirty="0" smtClean="0"/>
              <a:t>・作</a:t>
            </a:r>
            <a:r>
              <a:rPr lang="ja-JP" altLang="en-US" sz="2800" dirty="0"/>
              <a:t>業者は上司の副作業長の先輩だった。</a:t>
            </a:r>
          </a:p>
          <a:p>
            <a:pPr marL="0" indent="0">
              <a:buNone/>
            </a:pPr>
            <a:r>
              <a:rPr lang="ja-JP" altLang="en-US" sz="2800" dirty="0" smtClean="0"/>
              <a:t>・多数</a:t>
            </a:r>
            <a:r>
              <a:rPr lang="ja-JP" altLang="en-US" sz="2800" dirty="0"/>
              <a:t>の出火</a:t>
            </a:r>
            <a:r>
              <a:rPr lang="ja-JP" altLang="en-US" sz="2800" dirty="0" smtClean="0"/>
              <a:t>が起きてたが根本的な対策が取られなかった。</a:t>
            </a:r>
            <a:endParaRPr lang="ja-JP" altLang="en-US" sz="2800" dirty="0"/>
          </a:p>
          <a:p>
            <a:pPr marL="0" indent="0">
              <a:buNone/>
            </a:pPr>
            <a:r>
              <a:rPr lang="ja-JP" altLang="en-US" sz="2800" dirty="0" smtClean="0"/>
              <a:t>・納期</a:t>
            </a:r>
            <a:r>
              <a:rPr lang="ja-JP" altLang="en-US" sz="2800" dirty="0"/>
              <a:t>の遅れが懸念されていた</a:t>
            </a:r>
            <a:r>
              <a:rPr lang="ja-JP" altLang="en-US" sz="2800" dirty="0" smtClean="0"/>
              <a:t>。</a:t>
            </a:r>
            <a:endParaRPr lang="en-US" altLang="ja-JP" sz="2800" dirty="0" smtClean="0"/>
          </a:p>
          <a:p>
            <a:pPr marL="0" indent="0">
              <a:buNone/>
            </a:pPr>
            <a:r>
              <a:rPr lang="ja-JP" altLang="en-US" sz="2800" dirty="0" smtClean="0"/>
              <a:t>→</a:t>
            </a:r>
            <a:r>
              <a:rPr lang="ja-JP" altLang="en-US" sz="2800" dirty="0" smtClean="0">
                <a:solidFill>
                  <a:srgbClr val="006600"/>
                </a:solidFill>
              </a:rPr>
              <a:t>違反を見逃していたことが根本原因ではないだろうか。</a:t>
            </a:r>
            <a:endParaRPr lang="en-US" altLang="ja-JP" sz="2800" dirty="0" smtClean="0">
              <a:solidFill>
                <a:srgbClr val="006600"/>
              </a:solidFill>
            </a:endParaRPr>
          </a:p>
          <a:p>
            <a:pPr marL="0" indent="0">
              <a:buNone/>
            </a:pPr>
            <a:r>
              <a:rPr lang="ja-JP" altLang="en-US" sz="2800" dirty="0" smtClean="0">
                <a:solidFill>
                  <a:srgbClr val="006600"/>
                </a:solidFill>
              </a:rPr>
              <a:t>小さな違反を見逃すことが大きな違反になり大事故に繋がる</a:t>
            </a:r>
            <a:endParaRPr lang="ja-JP" altLang="en-US" sz="2800" dirty="0">
              <a:solidFill>
                <a:srgbClr val="006600"/>
              </a:solidFill>
            </a:endParaRPr>
          </a:p>
          <a:p>
            <a:pPr marL="0" indent="0">
              <a:buNone/>
            </a:pPr>
            <a:endParaRPr kumimoji="1" lang="ja-JP" altLang="en-US" dirty="0"/>
          </a:p>
        </p:txBody>
      </p:sp>
    </p:spTree>
    <p:extLst>
      <p:ext uri="{BB962C8B-B14F-4D97-AF65-F5344CB8AC3E}">
        <p14:creationId xmlns:p14="http://schemas.microsoft.com/office/powerpoint/2010/main" val="4169011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16632"/>
            <a:ext cx="9144000" cy="936104"/>
          </a:xfrm>
        </p:spPr>
        <p:txBody>
          <a:bodyPr/>
          <a:lstStyle/>
          <a:p>
            <a:r>
              <a:rPr lang="en-US" altLang="ja-JP" sz="3200" dirty="0">
                <a:solidFill>
                  <a:srgbClr val="000099"/>
                </a:solidFill>
              </a:rPr>
              <a:t>JR</a:t>
            </a:r>
            <a:r>
              <a:rPr lang="ja-JP" altLang="en-US" sz="3200" dirty="0">
                <a:solidFill>
                  <a:srgbClr val="000099"/>
                </a:solidFill>
              </a:rPr>
              <a:t>西日本福知山脱線事故（</a:t>
            </a:r>
            <a:r>
              <a:rPr lang="en-US" altLang="ja-JP" sz="3200" dirty="0">
                <a:solidFill>
                  <a:srgbClr val="000099"/>
                </a:solidFill>
              </a:rPr>
              <a:t>2005</a:t>
            </a:r>
            <a:r>
              <a:rPr lang="ja-JP" altLang="en-US" sz="3200" dirty="0">
                <a:solidFill>
                  <a:srgbClr val="000099"/>
                </a:solidFill>
              </a:rPr>
              <a:t>年４月）</a:t>
            </a:r>
            <a:r>
              <a:rPr lang="ja-JP" altLang="en-US" sz="3200" dirty="0"/>
              <a:t/>
            </a:r>
            <a:br>
              <a:rPr lang="ja-JP" altLang="en-US" sz="3200" dirty="0"/>
            </a:br>
            <a:r>
              <a:rPr lang="ja-JP" altLang="en-US" sz="2400" dirty="0"/>
              <a:t>ヒューマン・エラーの科学　失敗とうまく付き合う法　　村田厚生著</a:t>
            </a:r>
            <a:endParaRPr kumimoji="1" lang="ja-JP" altLang="en-US" sz="2400" dirty="0"/>
          </a:p>
        </p:txBody>
      </p:sp>
      <p:sp>
        <p:nvSpPr>
          <p:cNvPr id="3" name="コンテンツ プレースホルダー 2"/>
          <p:cNvSpPr>
            <a:spLocks noGrp="1"/>
          </p:cNvSpPr>
          <p:nvPr>
            <p:ph idx="1"/>
          </p:nvPr>
        </p:nvSpPr>
        <p:spPr>
          <a:xfrm>
            <a:off x="0" y="1196752"/>
            <a:ext cx="9144000" cy="5661248"/>
          </a:xfrm>
        </p:spPr>
        <p:txBody>
          <a:bodyPr/>
          <a:lstStyle/>
          <a:p>
            <a:pPr marL="0" indent="0">
              <a:buNone/>
            </a:pPr>
            <a:r>
              <a:rPr lang="ja-JP" altLang="en-US" sz="2800" dirty="0" smtClean="0"/>
              <a:t>・</a:t>
            </a:r>
            <a:r>
              <a:rPr lang="ja-JP" altLang="en-US" sz="2800" dirty="0"/>
              <a:t>遅れを許さないダイヤ</a:t>
            </a:r>
            <a:r>
              <a:rPr lang="ja-JP" altLang="en-US" sz="2800" dirty="0" smtClean="0"/>
              <a:t>構成　　・</a:t>
            </a:r>
            <a:r>
              <a:rPr lang="ja-JP" altLang="en-US" sz="2800" dirty="0"/>
              <a:t>すさまじいリストラ</a:t>
            </a:r>
          </a:p>
          <a:p>
            <a:pPr marL="0" indent="0">
              <a:buNone/>
            </a:pPr>
            <a:r>
              <a:rPr lang="ja-JP" altLang="en-US" sz="2800" dirty="0"/>
              <a:t>・自動列車停止装置（</a:t>
            </a:r>
            <a:r>
              <a:rPr lang="en-US" altLang="ja-JP" sz="2800" dirty="0"/>
              <a:t>ATS</a:t>
            </a:r>
            <a:r>
              <a:rPr lang="ja-JP" altLang="en-US" sz="2800" dirty="0"/>
              <a:t>）の設置の遅れ　</a:t>
            </a:r>
            <a:endParaRPr lang="en-US" altLang="ja-JP" sz="2800" dirty="0" smtClean="0"/>
          </a:p>
          <a:p>
            <a:pPr marL="0" indent="0">
              <a:buNone/>
            </a:pPr>
            <a:r>
              <a:rPr lang="ja-JP" altLang="en-US" sz="2800" dirty="0" smtClean="0"/>
              <a:t>・安全</a:t>
            </a:r>
            <a:r>
              <a:rPr lang="ja-JP" altLang="en-US" sz="2800" dirty="0"/>
              <a:t>より効率</a:t>
            </a:r>
            <a:r>
              <a:rPr lang="ja-JP" altLang="en-US" sz="2800" dirty="0" smtClean="0"/>
              <a:t>重視　　　・</a:t>
            </a:r>
            <a:r>
              <a:rPr lang="ja-JP" altLang="en-US" sz="2800" dirty="0"/>
              <a:t>運転士の日勤</a:t>
            </a:r>
            <a:r>
              <a:rPr lang="ja-JP" altLang="en-US" sz="2800" dirty="0" smtClean="0"/>
              <a:t>教育体験</a:t>
            </a:r>
            <a:endParaRPr lang="ja-JP" altLang="en-US" sz="2800" dirty="0"/>
          </a:p>
          <a:p>
            <a:pPr marL="0" indent="0">
              <a:buNone/>
            </a:pPr>
            <a:r>
              <a:rPr lang="ja-JP" altLang="en-US" sz="2800" dirty="0"/>
              <a:t>・運転士の人材</a:t>
            </a:r>
            <a:r>
              <a:rPr lang="ja-JP" altLang="en-US" sz="2800" dirty="0" smtClean="0"/>
              <a:t>不足（１０年</a:t>
            </a:r>
            <a:r>
              <a:rPr lang="ja-JP" altLang="en-US" sz="2800" dirty="0"/>
              <a:t>必要なところ４年で運転士</a:t>
            </a:r>
            <a:r>
              <a:rPr lang="ja-JP" altLang="en-US" sz="2800" dirty="0" smtClean="0"/>
              <a:t>に）</a:t>
            </a:r>
            <a:endParaRPr lang="en-US" altLang="ja-JP" sz="2800" dirty="0" smtClean="0"/>
          </a:p>
          <a:p>
            <a:pPr marL="0" indent="0">
              <a:buNone/>
            </a:pPr>
            <a:endParaRPr lang="ja-JP" altLang="en-US" sz="1000" dirty="0"/>
          </a:p>
          <a:p>
            <a:pPr marL="0" indent="0">
              <a:buNone/>
            </a:pPr>
            <a:r>
              <a:rPr kumimoji="1" lang="ja-JP" altLang="en-US" sz="2800" dirty="0" smtClean="0"/>
              <a:t>→</a:t>
            </a:r>
            <a:r>
              <a:rPr kumimoji="1" lang="ja-JP" altLang="en-US" sz="2800" dirty="0" smtClean="0">
                <a:solidFill>
                  <a:srgbClr val="006600"/>
                </a:solidFill>
              </a:rPr>
              <a:t>ミスをした運転士は日勤教育（草引きと反省文を毎日）を二度と受けたくない、再度ミスをすると運転士が続けられないとの思いがあり、同僚にミスを報告しないで欲しいと伝え、遅れを取り戻すことで必死だったと想像する。あまり新聞では取り上げらなかったが、人を道具と思い、人の心を考慮する仕組みと運営がされていなかったことが、事故の根本原因であり、それへの対策が新聞紙面に見つけることができなかった。</a:t>
            </a:r>
            <a:endParaRPr kumimoji="1" lang="ja-JP" altLang="en-US" sz="2800" dirty="0">
              <a:solidFill>
                <a:srgbClr val="006600"/>
              </a:solidFill>
            </a:endParaRPr>
          </a:p>
        </p:txBody>
      </p:sp>
    </p:spTree>
    <p:extLst>
      <p:ext uri="{BB962C8B-B14F-4D97-AF65-F5344CB8AC3E}">
        <p14:creationId xmlns:p14="http://schemas.microsoft.com/office/powerpoint/2010/main" val="2864133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 y="228600"/>
            <a:ext cx="7772400" cy="608112"/>
          </a:xfrm>
        </p:spPr>
        <p:txBody>
          <a:bodyPr/>
          <a:lstStyle/>
          <a:p>
            <a:r>
              <a:rPr kumimoji="1" lang="ja-JP" altLang="en-US" sz="3600" dirty="0" smtClean="0">
                <a:solidFill>
                  <a:srgbClr val="000099"/>
                </a:solidFill>
              </a:rPr>
              <a:t>中国企業の品質問題</a:t>
            </a:r>
            <a:endParaRPr kumimoji="1" lang="ja-JP" altLang="en-US" sz="3600" dirty="0">
              <a:solidFill>
                <a:srgbClr val="000099"/>
              </a:solidFill>
            </a:endParaRPr>
          </a:p>
        </p:txBody>
      </p:sp>
      <p:sp>
        <p:nvSpPr>
          <p:cNvPr id="3" name="コンテンツ プレースホルダー 2"/>
          <p:cNvSpPr>
            <a:spLocks noGrp="1"/>
          </p:cNvSpPr>
          <p:nvPr>
            <p:ph idx="1"/>
          </p:nvPr>
        </p:nvSpPr>
        <p:spPr>
          <a:xfrm>
            <a:off x="0" y="980728"/>
            <a:ext cx="9144000" cy="5544616"/>
          </a:xfrm>
        </p:spPr>
        <p:txBody>
          <a:bodyPr/>
          <a:lstStyle/>
          <a:p>
            <a:pPr marL="0" indent="0">
              <a:buNone/>
            </a:pPr>
            <a:r>
              <a:rPr lang="ja-JP" altLang="en-US" sz="2800" dirty="0" smtClean="0"/>
              <a:t>・ヘパリン（バクスター）　</a:t>
            </a:r>
            <a:r>
              <a:rPr lang="en-US" altLang="ja-JP" sz="2800" dirty="0" smtClean="0"/>
              <a:t>448</a:t>
            </a:r>
            <a:r>
              <a:rPr lang="ja-JP" altLang="en-US" sz="2800" dirty="0" smtClean="0"/>
              <a:t>副作用報告中死亡例２１人</a:t>
            </a:r>
            <a:endParaRPr lang="en-US" altLang="ja-JP" sz="2800" dirty="0" smtClean="0"/>
          </a:p>
          <a:p>
            <a:pPr marL="0" indent="0">
              <a:buNone/>
            </a:pPr>
            <a:r>
              <a:rPr kumimoji="1" lang="ja-JP" altLang="en-US" sz="2800" dirty="0" smtClean="0"/>
              <a:t>　・中国の原薬メーカー</a:t>
            </a:r>
            <a:r>
              <a:rPr kumimoji="1" lang="en-US" altLang="ja-JP" sz="2800" dirty="0" smtClean="0"/>
              <a:t>/</a:t>
            </a:r>
            <a:r>
              <a:rPr kumimoji="1" lang="ja-JP" altLang="en-US" sz="2800" dirty="0" smtClean="0"/>
              <a:t>意図的に混入</a:t>
            </a:r>
            <a:endParaRPr kumimoji="1" lang="en-US" altLang="ja-JP" sz="2800" dirty="0" smtClean="0"/>
          </a:p>
          <a:p>
            <a:pPr marL="0" indent="0">
              <a:buNone/>
            </a:pPr>
            <a:r>
              <a:rPr kumimoji="1" lang="ja-JP" altLang="en-US" sz="2800" dirty="0"/>
              <a:t>　</a:t>
            </a:r>
            <a:r>
              <a:rPr kumimoji="1" lang="ja-JP" altLang="en-US" sz="2800" dirty="0" smtClean="0"/>
              <a:t>・ヘパリン</a:t>
            </a:r>
            <a:r>
              <a:rPr lang="ja-JP" altLang="en-US" sz="2800" dirty="0" smtClean="0"/>
              <a:t>の試験に適合する物質を入れる</a:t>
            </a:r>
            <a:endParaRPr lang="en-US" altLang="ja-JP" sz="2800" dirty="0" smtClean="0"/>
          </a:p>
          <a:p>
            <a:pPr marL="0" indent="0">
              <a:buNone/>
            </a:pPr>
            <a:r>
              <a:rPr kumimoji="1" lang="ja-JP" altLang="en-US" sz="2800" dirty="0"/>
              <a:t>　</a:t>
            </a:r>
            <a:r>
              <a:rPr kumimoji="1" lang="ja-JP" altLang="en-US" sz="2800" dirty="0" smtClean="0"/>
              <a:t>→電気泳動などの試験を追加</a:t>
            </a:r>
            <a:endParaRPr kumimoji="1" lang="en-US" altLang="ja-JP" sz="2800" dirty="0" smtClean="0"/>
          </a:p>
          <a:p>
            <a:pPr marL="0" indent="0">
              <a:buNone/>
            </a:pPr>
            <a:r>
              <a:rPr lang="ja-JP" altLang="en-US" sz="2800" dirty="0"/>
              <a:t>　</a:t>
            </a:r>
            <a:r>
              <a:rPr lang="ja-JP" altLang="en-US" sz="2800" dirty="0" smtClean="0"/>
              <a:t>→査察に力を</a:t>
            </a:r>
            <a:r>
              <a:rPr lang="en-US" altLang="ja-JP" sz="2800" dirty="0" smtClean="0"/>
              <a:t>/FDA</a:t>
            </a:r>
            <a:r>
              <a:rPr lang="ja-JP" altLang="en-US" sz="2800" dirty="0" smtClean="0"/>
              <a:t>が中国に駐在事務所設置</a:t>
            </a:r>
            <a:endParaRPr kumimoji="1" lang="en-US" altLang="ja-JP" sz="2800" dirty="0" smtClean="0"/>
          </a:p>
          <a:p>
            <a:pPr marL="0" indent="0">
              <a:buNone/>
            </a:pPr>
            <a:r>
              <a:rPr lang="ja-JP" altLang="en-US" sz="2800" dirty="0" smtClean="0"/>
              <a:t>・パナマで</a:t>
            </a:r>
            <a:r>
              <a:rPr kumimoji="1" lang="ja-JP" altLang="en-US" sz="2800" dirty="0" smtClean="0"/>
              <a:t>グリセリン表示で中身はエチレングリコール</a:t>
            </a:r>
            <a:endParaRPr kumimoji="1" lang="en-US" altLang="ja-JP" sz="2800" dirty="0" smtClean="0"/>
          </a:p>
          <a:p>
            <a:pPr marL="0" indent="0">
              <a:buNone/>
            </a:pPr>
            <a:r>
              <a:rPr lang="ja-JP" altLang="en-US" sz="2800" dirty="0"/>
              <a:t>　</a:t>
            </a:r>
            <a:r>
              <a:rPr lang="ja-JP" altLang="en-US" sz="2800" dirty="0" smtClean="0"/>
              <a:t>・中国のメーカー</a:t>
            </a:r>
            <a:endParaRPr lang="en-US" altLang="ja-JP" sz="2800" dirty="0" smtClean="0"/>
          </a:p>
          <a:p>
            <a:pPr marL="0" indent="0">
              <a:buNone/>
            </a:pPr>
            <a:r>
              <a:rPr kumimoji="1" lang="ja-JP" altLang="en-US" sz="2800" dirty="0" smtClean="0"/>
              <a:t>　・</a:t>
            </a:r>
            <a:r>
              <a:rPr kumimoji="1" lang="en-US" altLang="ja-JP" sz="2800" dirty="0" smtClean="0"/>
              <a:t>387</a:t>
            </a:r>
            <a:r>
              <a:rPr kumimoji="1" lang="ja-JP" altLang="en-US" sz="2800" dirty="0" smtClean="0"/>
              <a:t>人の子どもの死亡者</a:t>
            </a:r>
            <a:r>
              <a:rPr kumimoji="1" lang="ja-JP" altLang="en-US" sz="2800" dirty="0"/>
              <a:t>　</a:t>
            </a:r>
            <a:endParaRPr kumimoji="1" lang="en-US" altLang="ja-JP" sz="2800" dirty="0" smtClean="0"/>
          </a:p>
          <a:p>
            <a:pPr marL="0" indent="0">
              <a:buNone/>
            </a:pPr>
            <a:r>
              <a:rPr lang="ja-JP" altLang="en-US" dirty="0" smtClean="0"/>
              <a:t>→</a:t>
            </a:r>
            <a:r>
              <a:rPr lang="ja-JP" altLang="en-US" sz="2800" dirty="0" smtClean="0">
                <a:solidFill>
                  <a:srgbClr val="006600"/>
                </a:solidFill>
              </a:rPr>
              <a:t>どちらも意図的に行われた。意図的に行われているのを防ぐには、製造所に突然訪問し現場を確認する、受け入れ試験で確認することになる。</a:t>
            </a:r>
            <a:endParaRPr kumimoji="1" lang="ja-JP" altLang="en-US" sz="2800" dirty="0">
              <a:solidFill>
                <a:srgbClr val="006600"/>
              </a:solidFill>
            </a:endParaRPr>
          </a:p>
        </p:txBody>
      </p:sp>
    </p:spTree>
    <p:extLst>
      <p:ext uri="{BB962C8B-B14F-4D97-AF65-F5344CB8AC3E}">
        <p14:creationId xmlns:p14="http://schemas.microsoft.com/office/powerpoint/2010/main" val="33057513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28600"/>
            <a:ext cx="9144000" cy="1040160"/>
          </a:xfrm>
        </p:spPr>
        <p:txBody>
          <a:bodyPr/>
          <a:lstStyle/>
          <a:p>
            <a:r>
              <a:rPr lang="ja-JP" altLang="en-US" sz="3200" dirty="0" smtClean="0">
                <a:solidFill>
                  <a:srgbClr val="000099"/>
                </a:solidFill>
              </a:rPr>
              <a:t>福島原発事故</a:t>
            </a:r>
            <a:r>
              <a:rPr lang="en-US" altLang="ja-JP" sz="3200" dirty="0" smtClean="0">
                <a:solidFill>
                  <a:srgbClr val="000099"/>
                </a:solidFill>
              </a:rPr>
              <a:t/>
            </a:r>
            <a:br>
              <a:rPr lang="en-US" altLang="ja-JP" sz="3200" dirty="0" smtClean="0">
                <a:solidFill>
                  <a:srgbClr val="000099"/>
                </a:solidFill>
              </a:rPr>
            </a:br>
            <a:r>
              <a:rPr lang="ja-JP" altLang="en-US" sz="3200" dirty="0" smtClean="0"/>
              <a:t>ヒューマン</a:t>
            </a:r>
            <a:r>
              <a:rPr lang="ja-JP" altLang="en-US" sz="3200" dirty="0"/>
              <a:t>・エラー学</a:t>
            </a:r>
            <a:r>
              <a:rPr lang="ja-JP" altLang="en-US" sz="3200" dirty="0" smtClean="0"/>
              <a:t>の視点</a:t>
            </a:r>
            <a:r>
              <a:rPr lang="ja-JP" altLang="en-US" sz="3200" dirty="0"/>
              <a:t>　　</a:t>
            </a:r>
            <a:r>
              <a:rPr lang="ja-JP" altLang="en-US" sz="3200" dirty="0" smtClean="0"/>
              <a:t>村田厚生著</a:t>
            </a:r>
            <a:endParaRPr kumimoji="1" lang="ja-JP" altLang="en-US" sz="3200" dirty="0"/>
          </a:p>
        </p:txBody>
      </p:sp>
      <p:sp>
        <p:nvSpPr>
          <p:cNvPr id="3" name="コンテンツ プレースホルダー 2"/>
          <p:cNvSpPr>
            <a:spLocks noGrp="1"/>
          </p:cNvSpPr>
          <p:nvPr>
            <p:ph idx="1"/>
          </p:nvPr>
        </p:nvSpPr>
        <p:spPr>
          <a:xfrm>
            <a:off x="0" y="1268760"/>
            <a:ext cx="9144000" cy="5589240"/>
          </a:xfrm>
        </p:spPr>
        <p:txBody>
          <a:bodyPr/>
          <a:lstStyle/>
          <a:p>
            <a:pPr marL="0" indent="0">
              <a:buNone/>
            </a:pPr>
            <a:r>
              <a:rPr lang="ja-JP" altLang="en-US" sz="2800" dirty="0"/>
              <a:t>福島第一原発</a:t>
            </a:r>
          </a:p>
          <a:p>
            <a:pPr marL="0" indent="0">
              <a:buNone/>
            </a:pPr>
            <a:r>
              <a:rPr lang="ja-JP" altLang="en-US" sz="2800" dirty="0"/>
              <a:t>　５－６号機　空冷式　</a:t>
            </a:r>
            <a:endParaRPr lang="en-US" altLang="ja-JP" sz="2800" dirty="0" smtClean="0"/>
          </a:p>
          <a:p>
            <a:pPr marL="0" indent="0">
              <a:buNone/>
            </a:pPr>
            <a:r>
              <a:rPr lang="ja-JP" altLang="en-US" sz="2800" dirty="0"/>
              <a:t>　</a:t>
            </a:r>
            <a:r>
              <a:rPr lang="ja-JP" altLang="en-US" sz="2800" dirty="0" smtClean="0"/>
              <a:t>　冷却用</a:t>
            </a:r>
            <a:r>
              <a:rPr lang="ja-JP" altLang="en-US" sz="2800" dirty="0"/>
              <a:t>海水ポンプ不要　冷やす機能確保</a:t>
            </a:r>
          </a:p>
          <a:p>
            <a:pPr marL="0" indent="0">
              <a:buNone/>
            </a:pPr>
            <a:r>
              <a:rPr lang="ja-JP" altLang="en-US" sz="2800" dirty="0"/>
              <a:t>　１－４号機　</a:t>
            </a:r>
            <a:r>
              <a:rPr lang="ja-JP" altLang="en-US" sz="2800" dirty="0" smtClean="0"/>
              <a:t>水冷式</a:t>
            </a:r>
            <a:endParaRPr lang="ja-JP" altLang="en-US" sz="2800" dirty="0"/>
          </a:p>
          <a:p>
            <a:pPr marL="0" indent="0">
              <a:buNone/>
            </a:pPr>
            <a:r>
              <a:rPr lang="ja-JP" altLang="en-US" sz="2800" dirty="0"/>
              <a:t>福島第二原発</a:t>
            </a:r>
          </a:p>
          <a:p>
            <a:pPr marL="0" indent="0">
              <a:buNone/>
            </a:pPr>
            <a:r>
              <a:rPr lang="ja-JP" altLang="en-US" sz="2800" dirty="0"/>
              <a:t>　冷却用海水ポンプが熱交換器を設置している建屋に設置されていたので津波の影響を受けなかった</a:t>
            </a:r>
            <a:r>
              <a:rPr lang="ja-JP" altLang="en-US" sz="2800" dirty="0" smtClean="0"/>
              <a:t>。</a:t>
            </a:r>
            <a:endParaRPr lang="en-US" altLang="ja-JP" sz="2800" dirty="0" smtClean="0"/>
          </a:p>
          <a:p>
            <a:pPr marL="0" indent="0">
              <a:buNone/>
            </a:pPr>
            <a:endParaRPr lang="ja-JP" altLang="en-US" sz="1000" dirty="0"/>
          </a:p>
          <a:p>
            <a:pPr marL="0" indent="0">
              <a:buNone/>
            </a:pPr>
            <a:r>
              <a:rPr kumimoji="1" lang="ja-JP" altLang="en-US" dirty="0" smtClean="0"/>
              <a:t>→</a:t>
            </a:r>
            <a:r>
              <a:rPr kumimoji="1" lang="ja-JP" altLang="en-US" sz="2800" dirty="0" smtClean="0">
                <a:solidFill>
                  <a:srgbClr val="006600"/>
                </a:solidFill>
              </a:rPr>
              <a:t>設計段階からリスクへ対応への堅牢性が異なっていた。</a:t>
            </a:r>
            <a:r>
              <a:rPr kumimoji="1" lang="en-US" altLang="ja-JP" sz="2800" dirty="0" smtClean="0">
                <a:solidFill>
                  <a:srgbClr val="006600"/>
                </a:solidFill>
              </a:rPr>
              <a:t>15m</a:t>
            </a:r>
            <a:r>
              <a:rPr kumimoji="1" lang="ja-JP" altLang="en-US" sz="2800" dirty="0" smtClean="0">
                <a:solidFill>
                  <a:srgbClr val="006600"/>
                </a:solidFill>
              </a:rPr>
              <a:t>の津波が全く考慮されていなかった。江戸時代の記録にも、ここまで津波が来たとの記録があったがそこまで遡っていなかった。</a:t>
            </a:r>
            <a:endParaRPr kumimoji="1" lang="ja-JP" altLang="en-US" sz="2800" dirty="0">
              <a:solidFill>
                <a:srgbClr val="006600"/>
              </a:solidFill>
            </a:endParaRPr>
          </a:p>
        </p:txBody>
      </p:sp>
    </p:spTree>
    <p:extLst>
      <p:ext uri="{BB962C8B-B14F-4D97-AF65-F5344CB8AC3E}">
        <p14:creationId xmlns:p14="http://schemas.microsoft.com/office/powerpoint/2010/main" val="244276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0"/>
            <a:ext cx="9144000" cy="2060575"/>
          </a:xfrm>
        </p:spPr>
        <p:txBody>
          <a:bodyPr/>
          <a:lstStyle/>
          <a:p>
            <a:pPr eaLnBrk="1" hangingPunct="1"/>
            <a:r>
              <a:rPr lang="ja-JP" altLang="en-US" sz="4000" dirty="0" smtClean="0"/>
              <a:t>　　　　割れ窓理論</a:t>
            </a:r>
            <a:r>
              <a:rPr lang="ja-JP" altLang="en-US" sz="2000" dirty="0" smtClean="0"/>
              <a:t>　</a:t>
            </a:r>
            <a:r>
              <a:rPr lang="ja-JP" altLang="en-US" sz="2000" dirty="0" smtClean="0">
                <a:hlinkClick r:id="rId2" tooltip="アメリカ合衆国"/>
              </a:rPr>
              <a:t>アメリカ</a:t>
            </a:r>
            <a:r>
              <a:rPr lang="ja-JP" altLang="en-US" sz="2000" dirty="0" smtClean="0"/>
              <a:t>の犯罪学者</a:t>
            </a:r>
            <a:r>
              <a:rPr lang="ja-JP" altLang="en-US" sz="2000" dirty="0" smtClean="0">
                <a:hlinkClick r:id="rId3" tooltip="ジョージ・ケリング (未作成ページ)"/>
              </a:rPr>
              <a:t>ジョージ・ケリング</a:t>
            </a:r>
            <a:r>
              <a:rPr lang="ja-JP" altLang="en-US" sz="2000" dirty="0" smtClean="0"/>
              <a:t/>
            </a:r>
            <a:br>
              <a:rPr lang="ja-JP" altLang="en-US" sz="2000" dirty="0" smtClean="0"/>
            </a:br>
            <a:r>
              <a:rPr lang="ja-JP" altLang="en-US" sz="2000" dirty="0" smtClean="0"/>
              <a:t/>
            </a:r>
            <a:br>
              <a:rPr lang="ja-JP" altLang="en-US" sz="2000" dirty="0" smtClean="0"/>
            </a:br>
            <a:r>
              <a:rPr lang="ja-JP" altLang="en-US" sz="2400" dirty="0" smtClean="0"/>
              <a:t>「建物の</a:t>
            </a:r>
            <a:r>
              <a:rPr lang="ja-JP" altLang="en-US" sz="2400" dirty="0" smtClean="0">
                <a:hlinkClick r:id="rId4" tooltip="窓"/>
              </a:rPr>
              <a:t>窓</a:t>
            </a:r>
            <a:r>
              <a:rPr lang="ja-JP" altLang="en-US" sz="2400" dirty="0" smtClean="0"/>
              <a:t>が壊れているのを放置すると、誰も注意を払っていない</a:t>
            </a:r>
            <a:r>
              <a:rPr lang="en-US" altLang="ja-JP" sz="2400" dirty="0" smtClean="0"/>
              <a:t/>
            </a:r>
            <a:br>
              <a:rPr lang="en-US" altLang="ja-JP" sz="2400" dirty="0" smtClean="0"/>
            </a:br>
            <a:r>
              <a:rPr lang="ja-JP" altLang="en-US" sz="2400" dirty="0"/>
              <a:t>　</a:t>
            </a:r>
            <a:r>
              <a:rPr lang="ja-JP" altLang="en-US" sz="2400" dirty="0" smtClean="0"/>
              <a:t>という象徴になり、やがて他の窓もまもなく全て壊される」</a:t>
            </a:r>
            <a:r>
              <a:rPr lang="ja-JP" altLang="en-US" sz="4000" dirty="0" smtClean="0"/>
              <a:t> </a:t>
            </a:r>
          </a:p>
        </p:txBody>
      </p:sp>
      <p:sp>
        <p:nvSpPr>
          <p:cNvPr id="23555" name="Rectangle 3"/>
          <p:cNvSpPr>
            <a:spLocks noGrp="1" noChangeArrowheads="1"/>
          </p:cNvSpPr>
          <p:nvPr>
            <p:ph type="body" idx="1"/>
          </p:nvPr>
        </p:nvSpPr>
        <p:spPr>
          <a:xfrm>
            <a:off x="215900" y="2492375"/>
            <a:ext cx="8928100" cy="3887788"/>
          </a:xfrm>
        </p:spPr>
        <p:txBody>
          <a:bodyPr/>
          <a:lstStyle/>
          <a:p>
            <a:pPr eaLnBrk="1" hangingPunct="1">
              <a:lnSpc>
                <a:spcPct val="80000"/>
              </a:lnSpc>
              <a:buFontTx/>
              <a:buNone/>
            </a:pPr>
            <a:r>
              <a:rPr lang="ja-JP" altLang="en-US" sz="2000" smtClean="0"/>
              <a:t>治安が悪化するまでには次のような経過をたどる。</a:t>
            </a:r>
          </a:p>
          <a:p>
            <a:pPr eaLnBrk="1" hangingPunct="1">
              <a:lnSpc>
                <a:spcPct val="80000"/>
              </a:lnSpc>
            </a:pPr>
            <a:r>
              <a:rPr lang="ja-JP" altLang="en-US" sz="2000" smtClean="0"/>
              <a:t>建物の窓が壊れている。</a:t>
            </a:r>
          </a:p>
          <a:p>
            <a:pPr eaLnBrk="1" hangingPunct="1">
              <a:lnSpc>
                <a:spcPct val="80000"/>
              </a:lnSpc>
            </a:pPr>
            <a:r>
              <a:rPr lang="ja-JP" altLang="en-US" sz="2000" smtClean="0"/>
              <a:t>ゴミのポイ捨てなどの軽犯罪が起きるようになる。 </a:t>
            </a:r>
          </a:p>
          <a:p>
            <a:pPr eaLnBrk="1" hangingPunct="1">
              <a:lnSpc>
                <a:spcPct val="80000"/>
              </a:lnSpc>
            </a:pPr>
            <a:r>
              <a:rPr lang="ja-JP" altLang="en-US" sz="2000" smtClean="0"/>
              <a:t>住民のモラルが低下して、地域の振興、安全確保に協力しなくなる。それがさらに環境を悪化させる。 </a:t>
            </a:r>
          </a:p>
          <a:p>
            <a:pPr eaLnBrk="1" hangingPunct="1">
              <a:lnSpc>
                <a:spcPct val="80000"/>
              </a:lnSpc>
            </a:pPr>
            <a:r>
              <a:rPr lang="ja-JP" altLang="en-US" sz="2000" smtClean="0"/>
              <a:t>凶悪犯罪を含めた犯罪が多発するようになる。 </a:t>
            </a:r>
          </a:p>
          <a:p>
            <a:pPr eaLnBrk="1" hangingPunct="1">
              <a:lnSpc>
                <a:spcPct val="80000"/>
              </a:lnSpc>
              <a:buFontTx/>
              <a:buNone/>
            </a:pPr>
            <a:endParaRPr lang="ja-JP" altLang="en-US" sz="2000" smtClean="0"/>
          </a:p>
          <a:p>
            <a:pPr eaLnBrk="1" hangingPunct="1">
              <a:lnSpc>
                <a:spcPct val="80000"/>
              </a:lnSpc>
              <a:buFontTx/>
              <a:buNone/>
            </a:pPr>
            <a:r>
              <a:rPr lang="ja-JP" altLang="en-US" sz="2000" smtClean="0"/>
              <a:t>したがって、治安を回復させるには、</a:t>
            </a:r>
          </a:p>
          <a:p>
            <a:pPr eaLnBrk="1" hangingPunct="1">
              <a:lnSpc>
                <a:spcPct val="80000"/>
              </a:lnSpc>
            </a:pPr>
            <a:r>
              <a:rPr lang="ja-JP" altLang="en-US" sz="2000" smtClean="0"/>
              <a:t>一見無害であったり、軽微な秩序違反行為でも取り締まる（ごみはきちんと分類して捨てるなど）。 </a:t>
            </a:r>
          </a:p>
          <a:p>
            <a:pPr eaLnBrk="1" hangingPunct="1">
              <a:lnSpc>
                <a:spcPct val="80000"/>
              </a:lnSpc>
            </a:pPr>
            <a:r>
              <a:rPr lang="ja-JP" altLang="en-US" sz="2000" smtClean="0"/>
              <a:t>警察職員による徒歩パトロールや</a:t>
            </a:r>
            <a:r>
              <a:rPr lang="ja-JP" altLang="en-US" sz="2000" smtClean="0">
                <a:hlinkClick r:id="rId5" tooltip="交通違反"/>
              </a:rPr>
              <a:t>交通違反</a:t>
            </a:r>
            <a:r>
              <a:rPr lang="ja-JP" altLang="en-US" sz="2000" smtClean="0"/>
              <a:t>の取り締まりを強化する。 </a:t>
            </a:r>
          </a:p>
          <a:p>
            <a:pPr eaLnBrk="1" hangingPunct="1">
              <a:lnSpc>
                <a:spcPct val="80000"/>
              </a:lnSpc>
            </a:pPr>
            <a:r>
              <a:rPr lang="ja-JP" altLang="en-US" sz="2000" smtClean="0"/>
              <a:t>地域社会は警察職員に協力し、秩序の維持に努力する。 </a:t>
            </a:r>
          </a:p>
          <a:p>
            <a:pPr eaLnBrk="1" hangingPunct="1">
              <a:lnSpc>
                <a:spcPct val="80000"/>
              </a:lnSpc>
            </a:pPr>
            <a:endParaRPr lang="en-US" altLang="ja-JP" sz="2000" smtClean="0"/>
          </a:p>
        </p:txBody>
      </p:sp>
    </p:spTree>
    <p:extLst>
      <p:ext uri="{BB962C8B-B14F-4D97-AF65-F5344CB8AC3E}">
        <p14:creationId xmlns:p14="http://schemas.microsoft.com/office/powerpoint/2010/main" val="9491073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0" y="228600"/>
            <a:ext cx="9144000" cy="608013"/>
          </a:xfrm>
        </p:spPr>
        <p:txBody>
          <a:bodyPr/>
          <a:lstStyle/>
          <a:p>
            <a:pPr eaLnBrk="1" hangingPunct="1"/>
            <a:r>
              <a:rPr lang="en-US" altLang="ja-JP" sz="4000" smtClean="0"/>
              <a:t>NY</a:t>
            </a:r>
            <a:r>
              <a:rPr lang="ja-JP" altLang="en-US" sz="4000" smtClean="0"/>
              <a:t>の凶悪犯罪撲滅　</a:t>
            </a:r>
            <a:r>
              <a:rPr lang="ja-JP" altLang="en-US" sz="3600" smtClean="0"/>
              <a:t>元ジュリアーニ市長</a:t>
            </a:r>
          </a:p>
        </p:txBody>
      </p:sp>
      <p:sp>
        <p:nvSpPr>
          <p:cNvPr id="22531" name="Rectangle 3"/>
          <p:cNvSpPr>
            <a:spLocks noGrp="1" noChangeArrowheads="1"/>
          </p:cNvSpPr>
          <p:nvPr>
            <p:ph type="body" idx="1"/>
          </p:nvPr>
        </p:nvSpPr>
        <p:spPr>
          <a:xfrm>
            <a:off x="0" y="1052513"/>
            <a:ext cx="9144000" cy="5805487"/>
          </a:xfrm>
        </p:spPr>
        <p:txBody>
          <a:bodyPr/>
          <a:lstStyle/>
          <a:p>
            <a:pPr eaLnBrk="1" hangingPunct="1">
              <a:lnSpc>
                <a:spcPct val="80000"/>
              </a:lnSpc>
            </a:pPr>
            <a:r>
              <a:rPr lang="ja-JP" altLang="en-US" sz="2400" smtClean="0"/>
              <a:t>「路上での強請の問題」を取上げた</a:t>
            </a:r>
          </a:p>
          <a:p>
            <a:pPr eaLnBrk="1" hangingPunct="1">
              <a:lnSpc>
                <a:spcPct val="80000"/>
              </a:lnSpc>
              <a:buFontTx/>
              <a:buNone/>
            </a:pPr>
            <a:r>
              <a:rPr lang="ja-JP" altLang="en-US" sz="1400" smtClean="0"/>
              <a:t>　</a:t>
            </a:r>
            <a:r>
              <a:rPr lang="ja-JP" altLang="en-US" sz="1600" smtClean="0"/>
              <a:t>橋やトンネルの近くでとりわけ悪質な強請が行われていた</a:t>
            </a:r>
          </a:p>
          <a:p>
            <a:pPr eaLnBrk="1" hangingPunct="1">
              <a:lnSpc>
                <a:spcPct val="80000"/>
              </a:lnSpc>
            </a:pPr>
            <a:r>
              <a:rPr lang="ja-JP" altLang="en-US" sz="2400" smtClean="0"/>
              <a:t>交通規則を無視した道路の横断を取り締まる</a:t>
            </a:r>
          </a:p>
          <a:p>
            <a:pPr eaLnBrk="1" hangingPunct="1">
              <a:lnSpc>
                <a:spcPct val="80000"/>
              </a:lnSpc>
              <a:buFontTx/>
              <a:buNone/>
            </a:pPr>
            <a:r>
              <a:rPr lang="ja-JP" altLang="en-US" sz="1400" smtClean="0"/>
              <a:t>　</a:t>
            </a:r>
            <a:r>
              <a:rPr lang="ja-JP" altLang="en-US" sz="1600" smtClean="0"/>
              <a:t>車道に出ただけで交通違反切符を切り、その段階で相手の素性や逮捕状が出ているかの有無を調べた</a:t>
            </a:r>
          </a:p>
          <a:p>
            <a:pPr eaLnBrk="1" hangingPunct="1">
              <a:lnSpc>
                <a:spcPct val="80000"/>
              </a:lnSpc>
            </a:pPr>
            <a:r>
              <a:rPr lang="ja-JP" altLang="en-US" sz="2400" smtClean="0"/>
              <a:t>１か月もしないうちに強請は激減した</a:t>
            </a:r>
          </a:p>
          <a:p>
            <a:pPr eaLnBrk="1" hangingPunct="1">
              <a:lnSpc>
                <a:spcPct val="80000"/>
              </a:lnSpc>
              <a:buFontTx/>
              <a:buNone/>
            </a:pPr>
            <a:endParaRPr lang="ja-JP" altLang="en-US" sz="2400" smtClean="0"/>
          </a:p>
          <a:p>
            <a:pPr eaLnBrk="1" hangingPunct="1">
              <a:lnSpc>
                <a:spcPct val="80000"/>
              </a:lnSpc>
              <a:buFontTx/>
              <a:buNone/>
            </a:pPr>
            <a:r>
              <a:rPr lang="ja-JP" altLang="en-US" sz="2000" smtClean="0"/>
              <a:t>具体策：</a:t>
            </a:r>
          </a:p>
          <a:p>
            <a:pPr eaLnBrk="1" hangingPunct="1">
              <a:lnSpc>
                <a:spcPct val="80000"/>
              </a:lnSpc>
            </a:pPr>
            <a:r>
              <a:rPr lang="ja-JP" altLang="en-US" sz="2400" smtClean="0"/>
              <a:t>警察に予算を重点配備し、警察職員を５</a:t>
            </a:r>
            <a:r>
              <a:rPr lang="en-US" altLang="ja-JP" sz="2400" smtClean="0"/>
              <a:t>,</a:t>
            </a:r>
            <a:r>
              <a:rPr lang="ja-JP" altLang="en-US" sz="2400" smtClean="0"/>
              <a:t>０００人増員して街頭パトロールを強化</a:t>
            </a:r>
          </a:p>
          <a:p>
            <a:pPr eaLnBrk="1" hangingPunct="1">
              <a:lnSpc>
                <a:spcPct val="80000"/>
              </a:lnSpc>
            </a:pPr>
            <a:r>
              <a:rPr lang="ja-JP" altLang="en-US" sz="2400" smtClean="0"/>
              <a:t>落書き、未成年者の喫煙、無賃乗車、万引き、花火、爆竹、騒音、違法駐車など軽犯罪の徹底的な取り締まり </a:t>
            </a:r>
          </a:p>
          <a:p>
            <a:pPr eaLnBrk="1" hangingPunct="1">
              <a:lnSpc>
                <a:spcPct val="80000"/>
              </a:lnSpc>
            </a:pPr>
            <a:r>
              <a:rPr lang="ja-JP" altLang="en-US" sz="2400" smtClean="0"/>
              <a:t>歩行者の交通違反やタクシーの交通違反、飲酒運転の厳罰化 </a:t>
            </a:r>
          </a:p>
          <a:p>
            <a:pPr eaLnBrk="1" hangingPunct="1">
              <a:lnSpc>
                <a:spcPct val="80000"/>
              </a:lnSpc>
            </a:pPr>
            <a:r>
              <a:rPr lang="ja-JP" altLang="en-US" sz="2400" smtClean="0"/>
              <a:t>路上屋台、ポルノショップの締め出し </a:t>
            </a:r>
          </a:p>
          <a:p>
            <a:pPr eaLnBrk="1" hangingPunct="1">
              <a:lnSpc>
                <a:spcPct val="80000"/>
              </a:lnSpc>
            </a:pPr>
            <a:r>
              <a:rPr lang="ja-JP" altLang="en-US" sz="2400" smtClean="0"/>
              <a:t>ホームレスを路上から排除し、保護施設に収容して労働を強制する </a:t>
            </a:r>
          </a:p>
          <a:p>
            <a:pPr eaLnBrk="1" hangingPunct="1">
              <a:lnSpc>
                <a:spcPct val="80000"/>
              </a:lnSpc>
              <a:buFontTx/>
              <a:buNone/>
            </a:pPr>
            <a:r>
              <a:rPr lang="ja-JP" altLang="en-US" sz="1400" smtClean="0"/>
              <a:t>↓</a:t>
            </a:r>
          </a:p>
          <a:p>
            <a:pPr eaLnBrk="1" hangingPunct="1">
              <a:lnSpc>
                <a:spcPct val="80000"/>
              </a:lnSpc>
            </a:pPr>
            <a:r>
              <a:rPr lang="ja-JP" altLang="en-US" sz="2400" smtClean="0"/>
              <a:t>殺人事件が</a:t>
            </a:r>
            <a:r>
              <a:rPr lang="en-US" altLang="ja-JP" sz="2400" smtClean="0"/>
              <a:t>2/3</a:t>
            </a:r>
            <a:r>
              <a:rPr lang="ja-JP" altLang="en-US" sz="2400" smtClean="0"/>
              <a:t>、全体の犯罪件数５７％、発砲事件は７５％減少し、全国水準より低く抑えた。</a:t>
            </a:r>
          </a:p>
          <a:p>
            <a:pPr eaLnBrk="1" hangingPunct="1">
              <a:lnSpc>
                <a:spcPct val="80000"/>
              </a:lnSpc>
            </a:pPr>
            <a:endParaRPr lang="en-US" altLang="ja-JP" sz="2400" smtClean="0"/>
          </a:p>
        </p:txBody>
      </p:sp>
    </p:spTree>
    <p:extLst>
      <p:ext uri="{BB962C8B-B14F-4D97-AF65-F5344CB8AC3E}">
        <p14:creationId xmlns:p14="http://schemas.microsoft.com/office/powerpoint/2010/main" val="8437674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16632"/>
            <a:ext cx="9144000" cy="936104"/>
          </a:xfrm>
        </p:spPr>
        <p:txBody>
          <a:bodyPr/>
          <a:lstStyle/>
          <a:p>
            <a:r>
              <a:rPr lang="en-US" altLang="ja-JP" dirty="0" smtClean="0"/>
              <a:t/>
            </a:r>
            <a:br>
              <a:rPr lang="en-US" altLang="ja-JP" dirty="0" smtClean="0"/>
            </a:br>
            <a:r>
              <a:rPr lang="ja-JP" altLang="en-US" sz="3600" dirty="0">
                <a:solidFill>
                  <a:srgbClr val="0033CC"/>
                </a:solidFill>
              </a:rPr>
              <a:t>北陸トンネルの</a:t>
            </a:r>
            <a:r>
              <a:rPr lang="en-US" altLang="ja-JP" sz="3600" dirty="0">
                <a:solidFill>
                  <a:srgbClr val="0033CC"/>
                </a:solidFill>
              </a:rPr>
              <a:t>1972</a:t>
            </a:r>
            <a:r>
              <a:rPr lang="ja-JP" altLang="en-US" sz="3600" dirty="0">
                <a:solidFill>
                  <a:srgbClr val="0033CC"/>
                </a:solidFill>
              </a:rPr>
              <a:t>年</a:t>
            </a:r>
            <a:r>
              <a:rPr lang="en-US" altLang="ja-JP" sz="3600" dirty="0">
                <a:solidFill>
                  <a:srgbClr val="0033CC"/>
                </a:solidFill>
              </a:rPr>
              <a:t>11</a:t>
            </a:r>
            <a:r>
              <a:rPr lang="ja-JP" altLang="en-US" sz="3600" dirty="0">
                <a:solidFill>
                  <a:srgbClr val="0033CC"/>
                </a:solidFill>
              </a:rPr>
              <a:t>月</a:t>
            </a:r>
            <a:r>
              <a:rPr lang="en-US" altLang="ja-JP" sz="3600" dirty="0">
                <a:solidFill>
                  <a:srgbClr val="0033CC"/>
                </a:solidFill>
              </a:rPr>
              <a:t>6</a:t>
            </a:r>
            <a:r>
              <a:rPr lang="ja-JP" altLang="en-US" sz="3600" dirty="0">
                <a:solidFill>
                  <a:srgbClr val="0033CC"/>
                </a:solidFill>
              </a:rPr>
              <a:t>日急行きた</a:t>
            </a:r>
            <a:r>
              <a:rPr lang="ja-JP" altLang="en-US" sz="3600" dirty="0" err="1">
                <a:solidFill>
                  <a:srgbClr val="0033CC"/>
                </a:solidFill>
              </a:rPr>
              <a:t>ぐに</a:t>
            </a:r>
            <a:r>
              <a:rPr lang="ja-JP" altLang="en-US" sz="2800" dirty="0"/>
              <a:t>失敗学の進め　</a:t>
            </a:r>
            <a:r>
              <a:rPr lang="ja-JP" altLang="en-US" sz="2800" dirty="0" smtClean="0"/>
              <a:t>畑村洋太郎著</a:t>
            </a:r>
            <a:r>
              <a:rPr lang="ja-JP" altLang="en-US" dirty="0"/>
              <a:t/>
            </a:r>
            <a:br>
              <a:rPr lang="ja-JP" altLang="en-US" dirty="0"/>
            </a:br>
            <a:endParaRPr kumimoji="1" lang="ja-JP" altLang="en-US" dirty="0"/>
          </a:p>
        </p:txBody>
      </p:sp>
      <p:sp>
        <p:nvSpPr>
          <p:cNvPr id="3" name="コンテンツ プレースホルダー 2"/>
          <p:cNvSpPr>
            <a:spLocks noGrp="1"/>
          </p:cNvSpPr>
          <p:nvPr>
            <p:ph idx="1"/>
          </p:nvPr>
        </p:nvSpPr>
        <p:spPr>
          <a:xfrm>
            <a:off x="0" y="1268760"/>
            <a:ext cx="9144000" cy="5589240"/>
          </a:xfrm>
        </p:spPr>
        <p:txBody>
          <a:bodyPr/>
          <a:lstStyle/>
          <a:p>
            <a:pPr marL="0" indent="0">
              <a:buNone/>
            </a:pPr>
            <a:r>
              <a:rPr lang="ja-JP" altLang="en-US" sz="2800" dirty="0" smtClean="0"/>
              <a:t>北陸トンネル（全長</a:t>
            </a:r>
            <a:r>
              <a:rPr lang="en-US" altLang="ja-JP" sz="2800" dirty="0" smtClean="0"/>
              <a:t>13.87km/</a:t>
            </a:r>
            <a:r>
              <a:rPr lang="ja-JP" altLang="en-US" sz="2800" dirty="0" smtClean="0"/>
              <a:t>日本</a:t>
            </a:r>
            <a:r>
              <a:rPr lang="ja-JP" altLang="en-US" sz="2800" dirty="0"/>
              <a:t>で</a:t>
            </a:r>
            <a:r>
              <a:rPr lang="ja-JP" altLang="en-US" sz="2800" dirty="0" smtClean="0"/>
              <a:t>第２位）</a:t>
            </a:r>
            <a:r>
              <a:rPr lang="ja-JP" altLang="en-US" sz="2800" dirty="0"/>
              <a:t>　</a:t>
            </a:r>
            <a:endParaRPr lang="en-US" altLang="ja-JP" sz="2800" dirty="0" smtClean="0"/>
          </a:p>
          <a:p>
            <a:pPr marL="0" indent="0">
              <a:buNone/>
            </a:pPr>
            <a:r>
              <a:rPr lang="ja-JP" altLang="en-US" sz="2800" dirty="0" smtClean="0"/>
              <a:t>急行きた</a:t>
            </a:r>
            <a:r>
              <a:rPr lang="ja-JP" altLang="en-US" sz="2800" dirty="0" err="1" smtClean="0"/>
              <a:t>ぐに</a:t>
            </a:r>
            <a:r>
              <a:rPr lang="ja-JP" altLang="en-US" sz="2800" dirty="0" smtClean="0"/>
              <a:t>（１５両</a:t>
            </a:r>
            <a:r>
              <a:rPr lang="ja-JP" altLang="en-US" sz="2800" dirty="0"/>
              <a:t>編成１１両目の</a:t>
            </a:r>
            <a:r>
              <a:rPr lang="ja-JP" altLang="en-US" sz="2800" dirty="0" smtClean="0"/>
              <a:t>食堂車）</a:t>
            </a:r>
            <a:endParaRPr lang="ja-JP" altLang="en-US" sz="2800" dirty="0"/>
          </a:p>
          <a:p>
            <a:pPr marL="0" indent="0">
              <a:buNone/>
            </a:pPr>
            <a:r>
              <a:rPr lang="ja-JP" altLang="en-US" sz="2800" dirty="0"/>
              <a:t>全員の救助に</a:t>
            </a:r>
            <a:r>
              <a:rPr lang="en-US" altLang="ja-JP" sz="2800" dirty="0"/>
              <a:t>13</a:t>
            </a:r>
            <a:r>
              <a:rPr lang="ja-JP" altLang="en-US" sz="2800" dirty="0"/>
              <a:t>時間　</a:t>
            </a:r>
            <a:r>
              <a:rPr lang="en-US" altLang="ja-JP" sz="2800" dirty="0"/>
              <a:t>30</a:t>
            </a:r>
            <a:r>
              <a:rPr lang="ja-JP" altLang="en-US" sz="2800" dirty="0"/>
              <a:t>名死亡、</a:t>
            </a:r>
            <a:r>
              <a:rPr lang="en-US" altLang="ja-JP" sz="2800" dirty="0"/>
              <a:t>719</a:t>
            </a:r>
            <a:r>
              <a:rPr lang="ja-JP" altLang="en-US" sz="2800" dirty="0"/>
              <a:t>名の負傷者　ほとんどが一酸化</a:t>
            </a:r>
            <a:r>
              <a:rPr lang="ja-JP" altLang="en-US" sz="2800" dirty="0" smtClean="0"/>
              <a:t>中毒　</a:t>
            </a:r>
            <a:endParaRPr lang="en-US" altLang="ja-JP" sz="2800" dirty="0" smtClean="0"/>
          </a:p>
          <a:p>
            <a:pPr marL="0" indent="0">
              <a:buNone/>
            </a:pPr>
            <a:r>
              <a:rPr lang="ja-JP" altLang="en-US" sz="2800" dirty="0" smtClean="0"/>
              <a:t>当時は停止</a:t>
            </a:r>
            <a:r>
              <a:rPr lang="ja-JP" altLang="en-US" sz="2800" dirty="0"/>
              <a:t>させて消火に当たるとのマニュアル</a:t>
            </a:r>
            <a:r>
              <a:rPr lang="ja-JP" altLang="en-US" sz="2800" dirty="0" smtClean="0"/>
              <a:t>。</a:t>
            </a:r>
            <a:endParaRPr lang="en-US" altLang="ja-JP" sz="2800" dirty="0" smtClean="0"/>
          </a:p>
          <a:p>
            <a:pPr marL="0" indent="0">
              <a:buNone/>
            </a:pPr>
            <a:r>
              <a:rPr lang="ja-JP" altLang="en-US" sz="2800" dirty="0" smtClean="0"/>
              <a:t>停車</a:t>
            </a:r>
            <a:r>
              <a:rPr lang="ja-JP" altLang="en-US" sz="2800" dirty="0"/>
              <a:t>して消火したげ消えなくて、切り離して再度動こうと</a:t>
            </a:r>
            <a:r>
              <a:rPr lang="ja-JP" altLang="en-US" sz="2800" dirty="0" smtClean="0"/>
              <a:t>したら電気系統がやられ動かなく</a:t>
            </a:r>
            <a:r>
              <a:rPr lang="ja-JP" altLang="en-US" sz="2800" dirty="0"/>
              <a:t>なっていた</a:t>
            </a:r>
            <a:r>
              <a:rPr lang="ja-JP" altLang="en-US" sz="2800" dirty="0" smtClean="0"/>
              <a:t>。</a:t>
            </a:r>
            <a:endParaRPr lang="en-US" altLang="ja-JP" sz="2800" dirty="0" smtClean="0"/>
          </a:p>
          <a:p>
            <a:pPr marL="0" indent="0">
              <a:buNone/>
            </a:pPr>
            <a:r>
              <a:rPr lang="ja-JP" altLang="en-US" sz="2800" dirty="0" smtClean="0"/>
              <a:t>換気</a:t>
            </a:r>
            <a:r>
              <a:rPr lang="ja-JP" altLang="en-US" sz="2800" dirty="0"/>
              <a:t>・排煙の設備</a:t>
            </a:r>
            <a:r>
              <a:rPr lang="ja-JP" altLang="en-US" sz="2800" dirty="0" smtClean="0"/>
              <a:t>なく、列車</a:t>
            </a:r>
            <a:r>
              <a:rPr lang="ja-JP" altLang="en-US" sz="2800" dirty="0"/>
              <a:t>の車両に燃えやすい材料</a:t>
            </a:r>
            <a:r>
              <a:rPr lang="ja-JP" altLang="en-US" sz="2800" dirty="0" smtClean="0"/>
              <a:t>使用</a:t>
            </a:r>
            <a:endParaRPr lang="en-US" altLang="ja-JP" sz="2800" dirty="0" smtClean="0"/>
          </a:p>
          <a:p>
            <a:pPr marL="0" indent="0">
              <a:buNone/>
            </a:pPr>
            <a:r>
              <a:rPr lang="ja-JP" altLang="en-US" sz="2800" dirty="0" smtClean="0"/>
              <a:t>無線</a:t>
            </a:r>
            <a:r>
              <a:rPr lang="ja-JP" altLang="en-US" sz="2800" dirty="0"/>
              <a:t>は使えず３００ｍおきにある鉄道電話</a:t>
            </a:r>
          </a:p>
          <a:p>
            <a:pPr marL="0" indent="0">
              <a:buNone/>
            </a:pPr>
            <a:r>
              <a:rPr lang="ja-JP" altLang="en-US" sz="2800" dirty="0" smtClean="0"/>
              <a:t>青函</a:t>
            </a:r>
            <a:r>
              <a:rPr lang="ja-JP" altLang="en-US" sz="2800" dirty="0"/>
              <a:t>トンネルに生かされた。避難用のトンネルの設置</a:t>
            </a:r>
          </a:p>
          <a:p>
            <a:pPr marL="0" indent="0">
              <a:buNone/>
            </a:pPr>
            <a:r>
              <a:rPr kumimoji="1" lang="ja-JP" altLang="en-US" sz="2800" dirty="0" smtClean="0"/>
              <a:t>→</a:t>
            </a:r>
            <a:r>
              <a:rPr kumimoji="1" lang="ja-JP" altLang="en-US" sz="2800" dirty="0" smtClean="0">
                <a:solidFill>
                  <a:srgbClr val="0033CC"/>
                </a:solidFill>
              </a:rPr>
              <a:t>マニュアルに問題があった。</a:t>
            </a:r>
            <a:endParaRPr kumimoji="1" lang="ja-JP" altLang="en-US" sz="2800" dirty="0">
              <a:solidFill>
                <a:srgbClr val="0033CC"/>
              </a:solidFill>
            </a:endParaRPr>
          </a:p>
        </p:txBody>
      </p:sp>
    </p:spTree>
    <p:extLst>
      <p:ext uri="{BB962C8B-B14F-4D97-AF65-F5344CB8AC3E}">
        <p14:creationId xmlns:p14="http://schemas.microsoft.com/office/powerpoint/2010/main" val="1085615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908720"/>
          </a:xfrm>
        </p:spPr>
        <p:txBody>
          <a:bodyPr/>
          <a:lstStyle/>
          <a:p>
            <a:r>
              <a:rPr lang="zh-TW" altLang="en-US" sz="3200" dirty="0">
                <a:solidFill>
                  <a:srgbClr val="0033CC"/>
                </a:solidFill>
              </a:rPr>
              <a:t>筑波東海村</a:t>
            </a:r>
            <a:r>
              <a:rPr lang="en-US" altLang="zh-TW" sz="3200" dirty="0">
                <a:solidFill>
                  <a:srgbClr val="0033CC"/>
                </a:solidFill>
              </a:rPr>
              <a:t>JCO</a:t>
            </a:r>
            <a:r>
              <a:rPr lang="zh-TW" altLang="en-US" sz="3200" dirty="0">
                <a:solidFill>
                  <a:srgbClr val="0033CC"/>
                </a:solidFill>
              </a:rPr>
              <a:t>臨界</a:t>
            </a:r>
            <a:r>
              <a:rPr lang="zh-TW" altLang="en-US" sz="3200" dirty="0" smtClean="0">
                <a:solidFill>
                  <a:srgbClr val="0033CC"/>
                </a:solidFill>
              </a:rPr>
              <a:t>事故</a:t>
            </a:r>
            <a:r>
              <a:rPr lang="en-US" altLang="zh-TW" sz="3200" dirty="0" smtClean="0">
                <a:solidFill>
                  <a:srgbClr val="0033CC"/>
                </a:solidFill>
              </a:rPr>
              <a:t/>
            </a:r>
            <a:br>
              <a:rPr lang="en-US" altLang="zh-TW" sz="3200" dirty="0" smtClean="0">
                <a:solidFill>
                  <a:srgbClr val="0033CC"/>
                </a:solidFill>
              </a:rPr>
            </a:br>
            <a:r>
              <a:rPr lang="ja-JP" altLang="en-US" sz="2800" dirty="0" smtClean="0"/>
              <a:t>ヒューマン</a:t>
            </a:r>
            <a:r>
              <a:rPr lang="ja-JP" altLang="en-US" sz="2800" dirty="0"/>
              <a:t>・エラー学</a:t>
            </a:r>
            <a:r>
              <a:rPr lang="ja-JP" altLang="en-US" sz="2800" dirty="0" smtClean="0"/>
              <a:t>の視点</a:t>
            </a:r>
            <a:r>
              <a:rPr lang="ja-JP" altLang="en-US" sz="2800" dirty="0"/>
              <a:t>　　</a:t>
            </a:r>
            <a:r>
              <a:rPr lang="ja-JP" altLang="en-US" sz="2800" dirty="0" smtClean="0"/>
              <a:t>村田厚生著</a:t>
            </a:r>
            <a:endParaRPr kumimoji="1" lang="ja-JP" altLang="en-US" sz="2800" dirty="0"/>
          </a:p>
        </p:txBody>
      </p:sp>
      <p:sp>
        <p:nvSpPr>
          <p:cNvPr id="3" name="コンテンツ プレースホルダー 2"/>
          <p:cNvSpPr>
            <a:spLocks noGrp="1"/>
          </p:cNvSpPr>
          <p:nvPr>
            <p:ph idx="1"/>
          </p:nvPr>
        </p:nvSpPr>
        <p:spPr>
          <a:xfrm>
            <a:off x="0" y="1052736"/>
            <a:ext cx="9144000" cy="5805264"/>
          </a:xfrm>
        </p:spPr>
        <p:txBody>
          <a:bodyPr/>
          <a:lstStyle/>
          <a:p>
            <a:pPr marL="0" indent="0">
              <a:buNone/>
            </a:pPr>
            <a:r>
              <a:rPr lang="ja-JP" altLang="en-US" sz="2800" dirty="0" smtClean="0">
                <a:solidFill>
                  <a:srgbClr val="C00000"/>
                </a:solidFill>
              </a:rPr>
              <a:t>「</a:t>
            </a:r>
            <a:r>
              <a:rPr lang="ja-JP" altLang="en-US" sz="2800" dirty="0">
                <a:solidFill>
                  <a:srgbClr val="C00000"/>
                </a:solidFill>
              </a:rPr>
              <a:t>質量制限」と「形状制限</a:t>
            </a:r>
            <a:r>
              <a:rPr lang="ja-JP" altLang="en-US" sz="2800" dirty="0" smtClean="0">
                <a:solidFill>
                  <a:srgbClr val="C00000"/>
                </a:solidFill>
              </a:rPr>
              <a:t>」が段階的に変更された</a:t>
            </a:r>
            <a:endParaRPr lang="ja-JP" altLang="en-US" sz="2800" dirty="0">
              <a:solidFill>
                <a:srgbClr val="C00000"/>
              </a:solidFill>
            </a:endParaRPr>
          </a:p>
          <a:p>
            <a:pPr marL="0" indent="0">
              <a:buNone/>
            </a:pPr>
            <a:r>
              <a:rPr lang="ja-JP" altLang="en-US" sz="2800" dirty="0"/>
              <a:t>マニュアルの変更、さらに裏マニュアルがあった。</a:t>
            </a:r>
          </a:p>
          <a:p>
            <a:pPr marL="0" indent="0">
              <a:buNone/>
            </a:pPr>
            <a:r>
              <a:rPr lang="ja-JP" altLang="en-US" sz="2800" dirty="0"/>
              <a:t>１</a:t>
            </a:r>
            <a:r>
              <a:rPr lang="ja-JP" altLang="en-US" sz="2800" dirty="0" smtClean="0"/>
              <a:t>．複数</a:t>
            </a:r>
            <a:r>
              <a:rPr lang="ja-JP" altLang="en-US" sz="2800" dirty="0"/>
              <a:t>バッチ</a:t>
            </a:r>
            <a:r>
              <a:rPr lang="ja-JP" altLang="en-US" sz="2800" dirty="0" smtClean="0"/>
              <a:t>開始　→</a:t>
            </a:r>
            <a:r>
              <a:rPr lang="en-US" altLang="ja-JP" sz="2800" dirty="0"/>
              <a:t>3</a:t>
            </a:r>
            <a:r>
              <a:rPr lang="ja-JP" altLang="en-US" sz="2800" dirty="0"/>
              <a:t>バッチが一緒になると大事故へ</a:t>
            </a:r>
          </a:p>
          <a:p>
            <a:pPr marL="0" indent="0">
              <a:buNone/>
            </a:pPr>
            <a:r>
              <a:rPr lang="ja-JP" altLang="en-US" sz="2800" dirty="0"/>
              <a:t>２</a:t>
            </a:r>
            <a:r>
              <a:rPr lang="ja-JP" altLang="en-US" sz="2800" dirty="0" smtClean="0"/>
              <a:t>．</a:t>
            </a:r>
            <a:r>
              <a:rPr lang="en-US" altLang="ja-JP" sz="2800" dirty="0" smtClean="0"/>
              <a:t>10</a:t>
            </a:r>
            <a:r>
              <a:rPr lang="ja-JP" altLang="en-US" sz="2800" dirty="0"/>
              <a:t>本の格納容器の均一工程</a:t>
            </a:r>
            <a:r>
              <a:rPr lang="ja-JP" altLang="en-US" sz="2800" dirty="0" smtClean="0"/>
              <a:t>へ　　　　　　　　　　　　　　　　　（</a:t>
            </a:r>
            <a:r>
              <a:rPr lang="ja-JP" altLang="en-US" sz="2800" dirty="0"/>
              <a:t>ロットを１つにしてサンプリングを１つに）　</a:t>
            </a:r>
            <a:r>
              <a:rPr lang="ja-JP" altLang="en-US" sz="2800" dirty="0" smtClean="0"/>
              <a:t>　　　　　　　　　　　　　　→</a:t>
            </a:r>
            <a:r>
              <a:rPr lang="en-US" altLang="ja-JP" sz="2800" dirty="0"/>
              <a:t>10</a:t>
            </a:r>
            <a:r>
              <a:rPr lang="ja-JP" altLang="en-US" sz="2800" dirty="0"/>
              <a:t>本の容器に何らかのエラーがあると大事故へ</a:t>
            </a:r>
          </a:p>
          <a:p>
            <a:pPr marL="0" indent="0">
              <a:buNone/>
            </a:pPr>
            <a:r>
              <a:rPr lang="ja-JP" altLang="en-US" sz="2800" dirty="0"/>
              <a:t>３</a:t>
            </a:r>
            <a:r>
              <a:rPr lang="ja-JP" altLang="en-US" sz="2800" dirty="0" smtClean="0"/>
              <a:t>．形状</a:t>
            </a:r>
            <a:r>
              <a:rPr lang="ja-JP" altLang="en-US" sz="2800" dirty="0"/>
              <a:t>制限の劣化（ステンレス製バケツ使用</a:t>
            </a:r>
            <a:r>
              <a:rPr lang="ja-JP" altLang="en-US" sz="2800" dirty="0" smtClean="0"/>
              <a:t>）　</a:t>
            </a:r>
            <a:r>
              <a:rPr lang="ja-JP" altLang="en-US" sz="2800" dirty="0"/>
              <a:t>　　</a:t>
            </a:r>
            <a:endParaRPr lang="en-US" altLang="ja-JP" sz="2800" dirty="0" smtClean="0"/>
          </a:p>
          <a:p>
            <a:pPr marL="0" indent="0">
              <a:buNone/>
            </a:pPr>
            <a:r>
              <a:rPr lang="ja-JP" altLang="en-US" sz="2800" dirty="0" smtClean="0"/>
              <a:t>　バケツ</a:t>
            </a:r>
            <a:r>
              <a:rPr lang="ja-JP" altLang="en-US" sz="2800" dirty="0"/>
              <a:t>の容量が小さく問題が起きなかった</a:t>
            </a:r>
          </a:p>
          <a:p>
            <a:pPr marL="0" indent="0">
              <a:buNone/>
            </a:pPr>
            <a:r>
              <a:rPr lang="ja-JP" altLang="en-US" sz="2800" dirty="0" smtClean="0"/>
              <a:t>　ただし</a:t>
            </a:r>
            <a:r>
              <a:rPr lang="ja-JP" altLang="en-US" sz="2800" dirty="0"/>
              <a:t>、形状制限の一部が破られた　</a:t>
            </a:r>
            <a:endParaRPr lang="en-US" altLang="ja-JP" sz="2800" dirty="0" smtClean="0"/>
          </a:p>
          <a:p>
            <a:pPr marL="0" indent="0">
              <a:buNone/>
            </a:pPr>
            <a:r>
              <a:rPr lang="ja-JP" altLang="en-US" sz="2800" dirty="0"/>
              <a:t>４．形状制限のさらなる劣化　</a:t>
            </a:r>
          </a:p>
          <a:p>
            <a:pPr marL="0" indent="0">
              <a:buNone/>
            </a:pPr>
            <a:r>
              <a:rPr lang="ja-JP" altLang="en-US" sz="2800" dirty="0"/>
              <a:t>　　再溶解工程だけでなく、溶解工程もバケツ使用　</a:t>
            </a:r>
          </a:p>
          <a:p>
            <a:pPr marL="0" indent="0">
              <a:buNone/>
            </a:pPr>
            <a:endParaRPr lang="ja-JP" altLang="en-US" sz="2800" dirty="0"/>
          </a:p>
          <a:p>
            <a:pPr marL="0" indent="0">
              <a:buNone/>
            </a:pPr>
            <a:endParaRPr lang="ja-JP" altLang="en-US" dirty="0"/>
          </a:p>
          <a:p>
            <a:pPr marL="0" indent="0">
              <a:buNone/>
            </a:pPr>
            <a:endParaRPr kumimoji="1" lang="ja-JP" altLang="en-US" dirty="0"/>
          </a:p>
        </p:txBody>
      </p:sp>
    </p:spTree>
    <p:extLst>
      <p:ext uri="{BB962C8B-B14F-4D97-AF65-F5344CB8AC3E}">
        <p14:creationId xmlns:p14="http://schemas.microsoft.com/office/powerpoint/2010/main" val="3290436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8641"/>
            <a:ext cx="9144000" cy="864096"/>
          </a:xfrm>
        </p:spPr>
        <p:txBody>
          <a:bodyPr/>
          <a:lstStyle/>
          <a:p>
            <a:r>
              <a:rPr lang="zh-TW" altLang="en-US" sz="3600" dirty="0">
                <a:solidFill>
                  <a:srgbClr val="0033CC"/>
                </a:solidFill>
              </a:rPr>
              <a:t>筑波東海村</a:t>
            </a:r>
            <a:r>
              <a:rPr lang="en-US" altLang="zh-TW" sz="3600" dirty="0">
                <a:solidFill>
                  <a:srgbClr val="0033CC"/>
                </a:solidFill>
              </a:rPr>
              <a:t>JCO</a:t>
            </a:r>
            <a:r>
              <a:rPr lang="zh-TW" altLang="en-US" sz="3600" dirty="0">
                <a:solidFill>
                  <a:srgbClr val="0033CC"/>
                </a:solidFill>
              </a:rPr>
              <a:t>臨界事故</a:t>
            </a:r>
            <a:r>
              <a:rPr lang="en-US" altLang="zh-TW" sz="3600" dirty="0">
                <a:solidFill>
                  <a:srgbClr val="0033CC"/>
                </a:solidFill>
              </a:rPr>
              <a:t/>
            </a:r>
            <a:br>
              <a:rPr lang="en-US" altLang="zh-TW" sz="3600" dirty="0">
                <a:solidFill>
                  <a:srgbClr val="0033CC"/>
                </a:solidFill>
              </a:rPr>
            </a:br>
            <a:r>
              <a:rPr lang="ja-JP" altLang="en-US" sz="3200" dirty="0"/>
              <a:t>ヒューマン・エラー学の視点　　</a:t>
            </a:r>
            <a:r>
              <a:rPr lang="ja-JP" altLang="en-US" sz="3200" dirty="0" smtClean="0"/>
              <a:t>村田厚生著</a:t>
            </a:r>
            <a:endParaRPr kumimoji="1" lang="ja-JP" altLang="en-US" sz="3200" dirty="0"/>
          </a:p>
        </p:txBody>
      </p:sp>
      <p:sp>
        <p:nvSpPr>
          <p:cNvPr id="3" name="コンテンツ プレースホルダー 2"/>
          <p:cNvSpPr>
            <a:spLocks noGrp="1"/>
          </p:cNvSpPr>
          <p:nvPr>
            <p:ph idx="1"/>
          </p:nvPr>
        </p:nvSpPr>
        <p:spPr>
          <a:xfrm>
            <a:off x="0" y="1340768"/>
            <a:ext cx="9144000" cy="5517232"/>
          </a:xfrm>
        </p:spPr>
        <p:txBody>
          <a:bodyPr/>
          <a:lstStyle/>
          <a:p>
            <a:pPr marL="0" indent="0">
              <a:buNone/>
            </a:pPr>
            <a:r>
              <a:rPr lang="ja-JP" altLang="en-US" sz="2800" dirty="0" smtClean="0"/>
              <a:t>５．混合</a:t>
            </a:r>
            <a:r>
              <a:rPr lang="ja-JP" altLang="en-US" sz="2800" dirty="0"/>
              <a:t>均一工程で数バッチ一緒に　</a:t>
            </a:r>
            <a:endParaRPr lang="en-US" altLang="ja-JP" sz="2800" dirty="0" smtClean="0"/>
          </a:p>
          <a:p>
            <a:pPr marL="0" indent="0">
              <a:buNone/>
            </a:pPr>
            <a:r>
              <a:rPr lang="ja-JP" altLang="en-US" sz="2800" dirty="0"/>
              <a:t>　</a:t>
            </a:r>
            <a:r>
              <a:rPr lang="ja-JP" altLang="en-US" sz="2800" dirty="0" smtClean="0"/>
              <a:t>　質量</a:t>
            </a:r>
            <a:r>
              <a:rPr lang="ja-JP" altLang="en-US" sz="2800" dirty="0"/>
              <a:t>制限対策は完全に崩壊</a:t>
            </a:r>
          </a:p>
          <a:p>
            <a:pPr marL="0" indent="0">
              <a:buNone/>
            </a:pPr>
            <a:r>
              <a:rPr lang="ja-JP" altLang="en-US" sz="2800" dirty="0"/>
              <a:t>６</a:t>
            </a:r>
            <a:r>
              <a:rPr lang="ja-JP" altLang="en-US" sz="2800" dirty="0" smtClean="0"/>
              <a:t>．貯塔</a:t>
            </a:r>
            <a:r>
              <a:rPr lang="ja-JP" altLang="en-US" sz="2800" dirty="0"/>
              <a:t>の形状が細長く撹拌に</a:t>
            </a:r>
            <a:r>
              <a:rPr lang="ja-JP" altLang="en-US" sz="2800" dirty="0" err="1"/>
              <a:t>不向きだったの</a:t>
            </a:r>
            <a:r>
              <a:rPr lang="ja-JP" altLang="en-US" sz="2800" dirty="0" smtClean="0"/>
              <a:t>沈殿槽を</a:t>
            </a:r>
            <a:endParaRPr lang="en-US" altLang="ja-JP" sz="2800" dirty="0" smtClean="0"/>
          </a:p>
          <a:p>
            <a:pPr marL="0" indent="0">
              <a:buNone/>
            </a:pPr>
            <a:r>
              <a:rPr lang="ja-JP" altLang="en-US" sz="2800" dirty="0"/>
              <a:t>　</a:t>
            </a:r>
            <a:r>
              <a:rPr lang="ja-JP" altLang="en-US" sz="2800" dirty="0" smtClean="0"/>
              <a:t>　利用</a:t>
            </a:r>
            <a:r>
              <a:rPr lang="ja-JP" altLang="en-US" sz="2800" dirty="0"/>
              <a:t>した。これにより形状制限の砦が崩れ</a:t>
            </a:r>
            <a:r>
              <a:rPr lang="ja-JP" altLang="en-US" sz="2800" dirty="0" smtClean="0"/>
              <a:t>、</a:t>
            </a:r>
            <a:r>
              <a:rPr lang="en-US" altLang="ja-JP" sz="2800" dirty="0" smtClean="0"/>
              <a:t>7</a:t>
            </a:r>
            <a:r>
              <a:rPr lang="ja-JP" altLang="en-US" sz="2800" dirty="0"/>
              <a:t>バッチも</a:t>
            </a:r>
            <a:r>
              <a:rPr lang="ja-JP" altLang="en-US" sz="2800" dirty="0" smtClean="0"/>
              <a:t>の　</a:t>
            </a:r>
            <a:endParaRPr lang="en-US" altLang="ja-JP" sz="2800" dirty="0" smtClean="0"/>
          </a:p>
          <a:p>
            <a:pPr marL="0" indent="0">
              <a:buNone/>
            </a:pPr>
            <a:r>
              <a:rPr lang="ja-JP" altLang="en-US" sz="2800" dirty="0"/>
              <a:t>　</a:t>
            </a:r>
            <a:r>
              <a:rPr lang="ja-JP" altLang="en-US" sz="2800" dirty="0" smtClean="0"/>
              <a:t>　ウラン</a:t>
            </a:r>
            <a:r>
              <a:rPr lang="ja-JP" altLang="en-US" sz="2800" dirty="0"/>
              <a:t>溶液が沈殿槽に注入</a:t>
            </a:r>
            <a:r>
              <a:rPr lang="ja-JP" altLang="en-US" sz="2800" dirty="0" smtClean="0"/>
              <a:t>された段階</a:t>
            </a:r>
            <a:r>
              <a:rPr lang="ja-JP" altLang="en-US" sz="2800" dirty="0"/>
              <a:t>で臨界</a:t>
            </a:r>
            <a:r>
              <a:rPr lang="ja-JP" altLang="en-US" sz="2800" dirty="0" smtClean="0"/>
              <a:t>事故</a:t>
            </a:r>
            <a:endParaRPr lang="en-US" altLang="ja-JP" sz="2800" dirty="0" smtClean="0"/>
          </a:p>
          <a:p>
            <a:pPr marL="0" indent="0">
              <a:buNone/>
            </a:pPr>
            <a:endParaRPr lang="ja-JP" altLang="en-US" sz="1000" dirty="0"/>
          </a:p>
          <a:p>
            <a:pPr marL="0" indent="0">
              <a:buNone/>
            </a:pPr>
            <a:r>
              <a:rPr lang="ja-JP" altLang="en-US" sz="2800" dirty="0" smtClean="0"/>
              <a:t>→</a:t>
            </a:r>
            <a:r>
              <a:rPr lang="ja-JP" altLang="en-US" sz="2800" dirty="0" smtClean="0">
                <a:solidFill>
                  <a:srgbClr val="006600"/>
                </a:solidFill>
              </a:rPr>
              <a:t>マニュアルの変更には許可が必要だったのに正式な手続きを行わなかった違反があった。</a:t>
            </a:r>
            <a:endParaRPr lang="en-US" altLang="ja-JP" sz="2800" dirty="0" smtClean="0">
              <a:solidFill>
                <a:srgbClr val="006600"/>
              </a:solidFill>
            </a:endParaRPr>
          </a:p>
          <a:p>
            <a:pPr marL="0" indent="0">
              <a:buNone/>
            </a:pPr>
            <a:r>
              <a:rPr lang="ja-JP" altLang="en-US" sz="2800" dirty="0" smtClean="0">
                <a:solidFill>
                  <a:srgbClr val="006600"/>
                </a:solidFill>
              </a:rPr>
              <a:t>臨界は容器形状と量で防いでいるとの基本的な知識がなかった。違反と無知が引き起こした事故であった。</a:t>
            </a:r>
          </a:p>
          <a:p>
            <a:pPr marL="0" indent="0">
              <a:buNone/>
            </a:pPr>
            <a:endParaRPr kumimoji="1" lang="ja-JP" altLang="en-US" dirty="0"/>
          </a:p>
        </p:txBody>
      </p:sp>
    </p:spTree>
    <p:extLst>
      <p:ext uri="{BB962C8B-B14F-4D97-AF65-F5344CB8AC3E}">
        <p14:creationId xmlns:p14="http://schemas.microsoft.com/office/powerpoint/2010/main" val="4844779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8640"/>
            <a:ext cx="9144000" cy="1335360"/>
          </a:xfrm>
        </p:spPr>
        <p:txBody>
          <a:bodyPr/>
          <a:lstStyle/>
          <a:p>
            <a:r>
              <a:rPr lang="ja-JP" altLang="en-US" sz="3600" dirty="0">
                <a:solidFill>
                  <a:srgbClr val="0033CC"/>
                </a:solidFill>
              </a:rPr>
              <a:t>ポリタンクを取り違え患者が</a:t>
            </a:r>
            <a:r>
              <a:rPr lang="ja-JP" altLang="en-US" sz="3600" dirty="0" smtClean="0">
                <a:solidFill>
                  <a:srgbClr val="0033CC"/>
                </a:solidFill>
              </a:rPr>
              <a:t>死亡</a:t>
            </a:r>
            <a:r>
              <a:rPr lang="en-US" altLang="ja-JP" sz="3600" dirty="0" smtClean="0"/>
              <a:t/>
            </a:r>
            <a:br>
              <a:rPr lang="en-US" altLang="ja-JP" sz="3600" dirty="0" smtClean="0"/>
            </a:br>
            <a:r>
              <a:rPr lang="ja-JP" altLang="en-US" sz="3600" dirty="0" smtClean="0"/>
              <a:t>ヒューマンエラー</a:t>
            </a:r>
            <a:r>
              <a:rPr lang="ja-JP" altLang="en-US" sz="3600" dirty="0"/>
              <a:t>を防ぐ技術　</a:t>
            </a:r>
            <a:r>
              <a:rPr lang="ja-JP" altLang="en-US" sz="3600" dirty="0" smtClean="0"/>
              <a:t>河野龍太郎著</a:t>
            </a:r>
            <a:endParaRPr kumimoji="1" lang="ja-JP" altLang="en-US" dirty="0"/>
          </a:p>
        </p:txBody>
      </p:sp>
      <p:sp>
        <p:nvSpPr>
          <p:cNvPr id="3" name="コンテンツ プレースホルダー 2"/>
          <p:cNvSpPr>
            <a:spLocks noGrp="1"/>
          </p:cNvSpPr>
          <p:nvPr>
            <p:ph idx="1"/>
          </p:nvPr>
        </p:nvSpPr>
        <p:spPr>
          <a:xfrm>
            <a:off x="0" y="1524000"/>
            <a:ext cx="9144000" cy="5334000"/>
          </a:xfrm>
        </p:spPr>
        <p:txBody>
          <a:bodyPr/>
          <a:lstStyle/>
          <a:p>
            <a:pPr marL="0" indent="0">
              <a:buNone/>
            </a:pPr>
            <a:r>
              <a:rPr lang="en-US" altLang="ja-JP" dirty="0"/>
              <a:t>2000</a:t>
            </a:r>
            <a:r>
              <a:rPr lang="ja-JP" altLang="en-US" dirty="0"/>
              <a:t>年２月</a:t>
            </a:r>
            <a:r>
              <a:rPr lang="en-US" altLang="ja-JP" dirty="0"/>
              <a:t>28</a:t>
            </a:r>
            <a:r>
              <a:rPr lang="ja-JP" altLang="en-US" dirty="0"/>
              <a:t>日　京都大学医学部付属病院</a:t>
            </a:r>
          </a:p>
          <a:p>
            <a:pPr marL="0" indent="0">
              <a:buNone/>
            </a:pPr>
            <a:r>
              <a:rPr lang="ja-JP" altLang="en-US" dirty="0"/>
              <a:t>人口呼吸器の加温加湿器の中に滅菌精製水を入れなければならないのに、消毒用エタノールを入れ、</a:t>
            </a:r>
            <a:r>
              <a:rPr lang="en-US" altLang="ja-JP" dirty="0"/>
              <a:t>17</a:t>
            </a:r>
            <a:r>
              <a:rPr lang="ja-JP" altLang="en-US" dirty="0"/>
              <a:t>歳の女性患者が死亡。誤ってエタノールを入れた看護師を提訴</a:t>
            </a:r>
          </a:p>
          <a:p>
            <a:pPr marL="0" indent="0">
              <a:buNone/>
            </a:pPr>
            <a:r>
              <a:rPr lang="ja-JP" altLang="en-US" dirty="0"/>
              <a:t>ラベルの確認が不十分であるとして基本的な注意義務違反を指摘し、禁固刑</a:t>
            </a:r>
            <a:r>
              <a:rPr lang="en-US" altLang="ja-JP" dirty="0"/>
              <a:t>10</a:t>
            </a:r>
            <a:r>
              <a:rPr lang="ja-JP" altLang="en-US" dirty="0"/>
              <a:t>か月執行猶予３年の刑を言い渡した。</a:t>
            </a:r>
          </a:p>
          <a:p>
            <a:pPr marL="0" indent="0">
              <a:buNone/>
            </a:pPr>
            <a:endParaRPr kumimoji="1" lang="ja-JP" altLang="en-US" dirty="0"/>
          </a:p>
        </p:txBody>
      </p:sp>
    </p:spTree>
    <p:extLst>
      <p:ext uri="{BB962C8B-B14F-4D97-AF65-F5344CB8AC3E}">
        <p14:creationId xmlns:p14="http://schemas.microsoft.com/office/powerpoint/2010/main" val="3815554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836712"/>
          </a:xfrm>
        </p:spPr>
        <p:txBody>
          <a:bodyPr/>
          <a:lstStyle/>
          <a:p>
            <a:r>
              <a:rPr lang="ja-JP" altLang="en-US" sz="3600" dirty="0" smtClean="0">
                <a:solidFill>
                  <a:srgbClr val="0033CC"/>
                </a:solidFill>
              </a:rPr>
              <a:t>ポリタンク</a:t>
            </a:r>
            <a:r>
              <a:rPr lang="ja-JP" altLang="en-US" sz="3600" dirty="0">
                <a:solidFill>
                  <a:srgbClr val="0033CC"/>
                </a:solidFill>
              </a:rPr>
              <a:t>を取り違え患者が死亡</a:t>
            </a:r>
            <a:endParaRPr kumimoji="1" lang="ja-JP" altLang="en-US" sz="3600" dirty="0">
              <a:solidFill>
                <a:srgbClr val="0033CC"/>
              </a:solidFill>
            </a:endParaRPr>
          </a:p>
        </p:txBody>
      </p:sp>
      <p:sp>
        <p:nvSpPr>
          <p:cNvPr id="3" name="コンテンツ プレースホルダー 2"/>
          <p:cNvSpPr>
            <a:spLocks noGrp="1"/>
          </p:cNvSpPr>
          <p:nvPr>
            <p:ph idx="1"/>
          </p:nvPr>
        </p:nvSpPr>
        <p:spPr>
          <a:xfrm>
            <a:off x="0" y="836712"/>
            <a:ext cx="9144000" cy="6021288"/>
          </a:xfrm>
        </p:spPr>
        <p:txBody>
          <a:bodyPr/>
          <a:lstStyle/>
          <a:p>
            <a:pPr marL="0" indent="0">
              <a:buNone/>
            </a:pPr>
            <a:r>
              <a:rPr lang="ja-JP" altLang="en-US" sz="2800" dirty="0"/>
              <a:t>移植外科チームから小児科に異動してわずかしか経っていない新人看護師は、滅菌精製水が残りわずかしかないことに気づき、５００ｍ</a:t>
            </a:r>
            <a:r>
              <a:rPr lang="en-US" altLang="ja-JP" sz="2800" dirty="0"/>
              <a:t>L</a:t>
            </a:r>
            <a:r>
              <a:rPr lang="ja-JP" altLang="en-US" sz="2800" dirty="0"/>
              <a:t>の滅菌精製水の入ったボトルを探しにいつも置いてあるところに行ったらなかったので、副看護師に伝えたら、下にあるものも同じ精製水だからそれを使えばよいと言われた</a:t>
            </a:r>
            <a:r>
              <a:rPr lang="ja-JP" altLang="en-US" sz="2800" dirty="0" smtClean="0"/>
              <a:t>。</a:t>
            </a:r>
            <a:endParaRPr lang="en-US" altLang="ja-JP" sz="2800" dirty="0" smtClean="0"/>
          </a:p>
          <a:p>
            <a:pPr marL="0" indent="0">
              <a:buNone/>
            </a:pPr>
            <a:r>
              <a:rPr lang="ja-JP" altLang="en-US" sz="2800" dirty="0" smtClean="0"/>
              <a:t>床</a:t>
            </a:r>
            <a:r>
              <a:rPr lang="ja-JP" altLang="en-US" sz="2800" dirty="0"/>
              <a:t>の上にあった２個の白いポリタンクがあった。再度ナースステーションに戻り、副看護師に確認したらそれだと。その後、引き続き</a:t>
            </a:r>
            <a:r>
              <a:rPr lang="en-US" altLang="ja-JP" sz="2800" dirty="0"/>
              <a:t>4</a:t>
            </a:r>
            <a:r>
              <a:rPr lang="ja-JP" altLang="en-US" sz="2800" dirty="0"/>
              <a:t>人の看護師が白いポリタンクから液体を吸い上げ、入れました。患者の容態が悪化した原因がわからなかった</a:t>
            </a:r>
            <a:r>
              <a:rPr lang="ja-JP" altLang="en-US" sz="2800" dirty="0" smtClean="0"/>
              <a:t>。</a:t>
            </a:r>
            <a:endParaRPr kumimoji="1" lang="ja-JP" altLang="en-US" sz="2800" dirty="0"/>
          </a:p>
        </p:txBody>
      </p:sp>
    </p:spTree>
    <p:extLst>
      <p:ext uri="{BB962C8B-B14F-4D97-AF65-F5344CB8AC3E}">
        <p14:creationId xmlns:p14="http://schemas.microsoft.com/office/powerpoint/2010/main" val="4122043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836712"/>
          </a:xfrm>
        </p:spPr>
        <p:txBody>
          <a:bodyPr/>
          <a:lstStyle/>
          <a:p>
            <a:r>
              <a:rPr lang="ja-JP" altLang="en-US" dirty="0" smtClean="0">
                <a:solidFill>
                  <a:srgbClr val="0033CC"/>
                </a:solidFill>
              </a:rPr>
              <a:t>ポリタンク</a:t>
            </a:r>
            <a:r>
              <a:rPr lang="ja-JP" altLang="en-US" dirty="0">
                <a:solidFill>
                  <a:srgbClr val="0033CC"/>
                </a:solidFill>
              </a:rPr>
              <a:t>を取り違え患者が死亡</a:t>
            </a:r>
            <a:endParaRPr kumimoji="1" lang="ja-JP" altLang="en-US" dirty="0">
              <a:solidFill>
                <a:srgbClr val="0033CC"/>
              </a:solidFill>
            </a:endParaRPr>
          </a:p>
        </p:txBody>
      </p:sp>
      <p:sp>
        <p:nvSpPr>
          <p:cNvPr id="3" name="コンテンツ プレースホルダー 2"/>
          <p:cNvSpPr>
            <a:spLocks noGrp="1"/>
          </p:cNvSpPr>
          <p:nvPr>
            <p:ph idx="1"/>
          </p:nvPr>
        </p:nvSpPr>
        <p:spPr>
          <a:xfrm>
            <a:off x="0" y="836712"/>
            <a:ext cx="9144000" cy="6021288"/>
          </a:xfrm>
        </p:spPr>
        <p:txBody>
          <a:bodyPr/>
          <a:lstStyle/>
          <a:p>
            <a:pPr marL="0" indent="0">
              <a:buNone/>
            </a:pPr>
            <a:r>
              <a:rPr lang="ja-JP" altLang="en-US" sz="2800" dirty="0" smtClean="0"/>
              <a:t>間違い</a:t>
            </a:r>
            <a:r>
              <a:rPr lang="ja-JP" altLang="en-US" sz="2800" dirty="0"/>
              <a:t>は偶然発見された。</a:t>
            </a:r>
          </a:p>
          <a:p>
            <a:pPr marL="0" indent="0">
              <a:buNone/>
            </a:pPr>
            <a:r>
              <a:rPr lang="ja-JP" altLang="en-US" sz="2800" dirty="0" smtClean="0"/>
              <a:t>形状</a:t>
            </a:r>
            <a:r>
              <a:rPr lang="ja-JP" altLang="en-US" sz="2800" dirty="0"/>
              <a:t>は極めて似ていて、ラベルはブルー系の線があり、間違えやすかった。かつ、起き場所も定められていなかった。</a:t>
            </a:r>
          </a:p>
          <a:p>
            <a:pPr marL="0" indent="0">
              <a:buNone/>
            </a:pPr>
            <a:r>
              <a:rPr lang="ja-JP" altLang="en-US" sz="2800" dirty="0"/>
              <a:t>新人看護師、疲労が蓄積、非常に忙しかった、深夜勤務が日常的、部下の上司への信頼関係が強かった。</a:t>
            </a:r>
          </a:p>
          <a:p>
            <a:pPr marL="0" indent="0">
              <a:buNone/>
            </a:pPr>
            <a:r>
              <a:rPr lang="ja-JP" altLang="en-US" sz="2800" dirty="0" smtClean="0"/>
              <a:t>裁判官は「ちゃんと注意してラベルを見ていたらわかったはず」と指摘した。</a:t>
            </a:r>
            <a:endParaRPr lang="en-US" altLang="ja-JP" sz="2800" dirty="0" smtClean="0"/>
          </a:p>
          <a:p>
            <a:pPr marL="0" indent="0">
              <a:buNone/>
            </a:pPr>
            <a:endParaRPr lang="ja-JP" altLang="en-US" sz="1000" dirty="0" smtClean="0"/>
          </a:p>
          <a:p>
            <a:pPr marL="0" indent="0">
              <a:buNone/>
            </a:pPr>
            <a:r>
              <a:rPr kumimoji="1" lang="ja-JP" altLang="en-US" sz="2800" dirty="0" smtClean="0"/>
              <a:t>→</a:t>
            </a:r>
            <a:r>
              <a:rPr kumimoji="1" lang="ja-JP" altLang="en-US" sz="2800" dirty="0" smtClean="0">
                <a:solidFill>
                  <a:srgbClr val="006600"/>
                </a:solidFill>
              </a:rPr>
              <a:t>裁判官はヒューマンミスを理解していない。ラベルを見ていたらわかったはずで防げるなら事故は起きない。病院の管理の問題、上司の指示の問題など複合的な要因がミスを引き起こした。</a:t>
            </a:r>
            <a:endParaRPr kumimoji="1" lang="ja-JP" altLang="en-US" sz="2800" dirty="0">
              <a:solidFill>
                <a:srgbClr val="006600"/>
              </a:solidFill>
            </a:endParaRPr>
          </a:p>
        </p:txBody>
      </p:sp>
    </p:spTree>
    <p:extLst>
      <p:ext uri="{BB962C8B-B14F-4D97-AF65-F5344CB8AC3E}">
        <p14:creationId xmlns:p14="http://schemas.microsoft.com/office/powerpoint/2010/main" val="2579381193"/>
      </p:ext>
    </p:extLst>
  </p:cSld>
  <p:clrMapOvr>
    <a:masterClrMapping/>
  </p:clrMapOvr>
  <p:timing>
    <p:tnLst>
      <p:par>
        <p:cTn id="1" dur="indefinite" restart="never" nodeType="tmRoot"/>
      </p:par>
    </p:tnLst>
  </p:timing>
</p:sld>
</file>

<file path=ppt/theme/theme1.xml><?xml version="1.0" encoding="utf-8"?>
<a:theme xmlns:a="http://schemas.openxmlformats.org/drawingml/2006/main" name="Carnation">
  <a:themeElements>
    <a:clrScheme name="Carnation 2">
      <a:dk1>
        <a:srgbClr val="000000"/>
      </a:dk1>
      <a:lt1>
        <a:srgbClr val="EDD7E2"/>
      </a:lt1>
      <a:dk2>
        <a:srgbClr val="6E3250"/>
      </a:dk2>
      <a:lt2>
        <a:srgbClr val="E4C2DD"/>
      </a:lt2>
      <a:accent1>
        <a:srgbClr val="75BB8C"/>
      </a:accent1>
      <a:accent2>
        <a:srgbClr val="33CCCC"/>
      </a:accent2>
      <a:accent3>
        <a:srgbClr val="F4E8EE"/>
      </a:accent3>
      <a:accent4>
        <a:srgbClr val="000000"/>
      </a:accent4>
      <a:accent5>
        <a:srgbClr val="BDDAC5"/>
      </a:accent5>
      <a:accent6>
        <a:srgbClr val="2DB9B9"/>
      </a:accent6>
      <a:hlink>
        <a:srgbClr val="5A4BB5"/>
      </a:hlink>
      <a:folHlink>
        <a:srgbClr val="969696"/>
      </a:folHlink>
    </a:clrScheme>
    <a:fontScheme name="Carn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Carnation 1">
        <a:dk1>
          <a:srgbClr val="713352"/>
        </a:dk1>
        <a:lt1>
          <a:srgbClr val="FFFFFF"/>
        </a:lt1>
        <a:dk2>
          <a:srgbClr val="833B5F"/>
        </a:dk2>
        <a:lt2>
          <a:srgbClr val="F0EFD2"/>
        </a:lt2>
        <a:accent1>
          <a:srgbClr val="5E866B"/>
        </a:accent1>
        <a:accent2>
          <a:srgbClr val="259895"/>
        </a:accent2>
        <a:accent3>
          <a:srgbClr val="C1AFB6"/>
        </a:accent3>
        <a:accent4>
          <a:srgbClr val="DADADA"/>
        </a:accent4>
        <a:accent5>
          <a:srgbClr val="B6C3BA"/>
        </a:accent5>
        <a:accent6>
          <a:srgbClr val="208987"/>
        </a:accent6>
        <a:hlink>
          <a:srgbClr val="9288CE"/>
        </a:hlink>
        <a:folHlink>
          <a:srgbClr val="000000"/>
        </a:folHlink>
      </a:clrScheme>
      <a:clrMap bg1="dk2" tx1="lt1" bg2="dk1" tx2="lt2" accent1="accent1" accent2="accent2" accent3="accent3" accent4="accent4" accent5="accent5" accent6="accent6" hlink="hlink" folHlink="folHlink"/>
    </a:extraClrScheme>
    <a:extraClrScheme>
      <a:clrScheme name="Carnation 2">
        <a:dk1>
          <a:srgbClr val="000000"/>
        </a:dk1>
        <a:lt1>
          <a:srgbClr val="EDD7E2"/>
        </a:lt1>
        <a:dk2>
          <a:srgbClr val="6E3250"/>
        </a:dk2>
        <a:lt2>
          <a:srgbClr val="E4C2DD"/>
        </a:lt2>
        <a:accent1>
          <a:srgbClr val="75BB8C"/>
        </a:accent1>
        <a:accent2>
          <a:srgbClr val="33CCCC"/>
        </a:accent2>
        <a:accent3>
          <a:srgbClr val="F4E8EE"/>
        </a:accent3>
        <a:accent4>
          <a:srgbClr val="000000"/>
        </a:accent4>
        <a:accent5>
          <a:srgbClr val="BDDAC5"/>
        </a:accent5>
        <a:accent6>
          <a:srgbClr val="2DB9B9"/>
        </a:accent6>
        <a:hlink>
          <a:srgbClr val="5A4BB5"/>
        </a:hlink>
        <a:folHlink>
          <a:srgbClr val="969696"/>
        </a:folHlink>
      </a:clrScheme>
      <a:clrMap bg1="lt1" tx1="dk1" bg2="lt2" tx2="dk2" accent1="accent1" accent2="accent2" accent3="accent3" accent4="accent4" accent5="accent5" accent6="accent6" hlink="hlink" folHlink="folHlink"/>
    </a:extraClrScheme>
    <a:extraClrScheme>
      <a:clrScheme name="Carnation 3">
        <a:dk1>
          <a:srgbClr val="000000"/>
        </a:dk1>
        <a:lt1>
          <a:srgbClr val="FFFFFF"/>
        </a:lt1>
        <a:dk2>
          <a:srgbClr val="000000"/>
        </a:dk2>
        <a:lt2>
          <a:srgbClr val="DDDDDD"/>
        </a:lt2>
        <a:accent1>
          <a:srgbClr val="C0C0C0"/>
        </a:accent1>
        <a:accent2>
          <a:srgbClr val="EAEAEA"/>
        </a:accent2>
        <a:accent3>
          <a:srgbClr val="FFFFFF"/>
        </a:accent3>
        <a:accent4>
          <a:srgbClr val="000000"/>
        </a:accent4>
        <a:accent5>
          <a:srgbClr val="DCDCDC"/>
        </a:accent5>
        <a:accent6>
          <a:srgbClr val="D4D4D4"/>
        </a:accent6>
        <a:hlink>
          <a:srgbClr val="333333"/>
        </a:hlink>
        <a:folHlink>
          <a:srgbClr val="777777"/>
        </a:folHlink>
      </a:clrScheme>
      <a:clrMap bg1="lt1" tx1="dk1" bg2="lt2" tx2="dk2" accent1="accent1" accent2="accent2" accent3="accent3" accent4="accent4" accent5="accent5" accent6="accent6" hlink="hlink" folHlink="folHlink"/>
    </a:extraClrScheme>
    <a:extraClrScheme>
      <a:clrScheme name="Carnation 4">
        <a:dk1>
          <a:srgbClr val="333333"/>
        </a:dk1>
        <a:lt1>
          <a:srgbClr val="EEEED6"/>
        </a:lt1>
        <a:dk2>
          <a:srgbClr val="435D45"/>
        </a:dk2>
        <a:lt2>
          <a:srgbClr val="DDDCB7"/>
        </a:lt2>
        <a:accent1>
          <a:srgbClr val="DECFB2"/>
        </a:accent1>
        <a:accent2>
          <a:srgbClr val="9BD2D3"/>
        </a:accent2>
        <a:accent3>
          <a:srgbClr val="F5F5E8"/>
        </a:accent3>
        <a:accent4>
          <a:srgbClr val="2A2A2A"/>
        </a:accent4>
        <a:accent5>
          <a:srgbClr val="ECE4D5"/>
        </a:accent5>
        <a:accent6>
          <a:srgbClr val="8CBEBF"/>
        </a:accent6>
        <a:hlink>
          <a:srgbClr val="8D82CC"/>
        </a:hlink>
        <a:folHlink>
          <a:srgbClr val="969696"/>
        </a:folHlink>
      </a:clrScheme>
      <a:clrMap bg1="lt1" tx1="dk1" bg2="lt2" tx2="dk2" accent1="accent1" accent2="accent2" accent3="accent3" accent4="accent4" accent5="accent5" accent6="accent6" hlink="hlink" folHlink="folHlink"/>
    </a:extraClrScheme>
    <a:extraClrScheme>
      <a:clrScheme name="Carnation 5">
        <a:dk1>
          <a:srgbClr val="333333"/>
        </a:dk1>
        <a:lt1>
          <a:srgbClr val="E0EED6"/>
        </a:lt1>
        <a:dk2>
          <a:srgbClr val="435D45"/>
        </a:dk2>
        <a:lt2>
          <a:srgbClr val="C9DBBD"/>
        </a:lt2>
        <a:accent1>
          <a:srgbClr val="DCD7AC"/>
        </a:accent1>
        <a:accent2>
          <a:srgbClr val="9BD2D3"/>
        </a:accent2>
        <a:accent3>
          <a:srgbClr val="EDF5E8"/>
        </a:accent3>
        <a:accent4>
          <a:srgbClr val="2A2A2A"/>
        </a:accent4>
        <a:accent5>
          <a:srgbClr val="EBE8D2"/>
        </a:accent5>
        <a:accent6>
          <a:srgbClr val="8CBEBF"/>
        </a:accent6>
        <a:hlink>
          <a:srgbClr val="8D82CC"/>
        </a:hlink>
        <a:folHlink>
          <a:srgbClr val="969696"/>
        </a:folHlink>
      </a:clrScheme>
      <a:clrMap bg1="lt1" tx1="dk1" bg2="lt2" tx2="dk2" accent1="accent1" accent2="accent2" accent3="accent3" accent4="accent4" accent5="accent5" accent6="accent6" hlink="hlink" folHlink="folHlink"/>
    </a:extraClrScheme>
    <a:extraClrScheme>
      <a:clrScheme name="Carnation 6">
        <a:dk1>
          <a:srgbClr val="333333"/>
        </a:dk1>
        <a:lt1>
          <a:srgbClr val="D6EEE9"/>
        </a:lt1>
        <a:dk2>
          <a:srgbClr val="286256"/>
        </a:dk2>
        <a:lt2>
          <a:srgbClr val="B4D8CF"/>
        </a:lt2>
        <a:accent1>
          <a:srgbClr val="DCD7AC"/>
        </a:accent1>
        <a:accent2>
          <a:srgbClr val="9BD2D3"/>
        </a:accent2>
        <a:accent3>
          <a:srgbClr val="E8F5F2"/>
        </a:accent3>
        <a:accent4>
          <a:srgbClr val="2A2A2A"/>
        </a:accent4>
        <a:accent5>
          <a:srgbClr val="EBE8D2"/>
        </a:accent5>
        <a:accent6>
          <a:srgbClr val="8CBEBF"/>
        </a:accent6>
        <a:hlink>
          <a:srgbClr val="8D82CC"/>
        </a:hlink>
        <a:folHlink>
          <a:srgbClr val="969696"/>
        </a:folHlink>
      </a:clrScheme>
      <a:clrMap bg1="lt1" tx1="dk1" bg2="lt2" tx2="dk2" accent1="accent1" accent2="accent2" accent3="accent3" accent4="accent4" accent5="accent5" accent6="accent6" hlink="hlink" folHlink="folHlink"/>
    </a:extraClrScheme>
    <a:extraClrScheme>
      <a:clrScheme name="Carnation 7">
        <a:dk1>
          <a:srgbClr val="333333"/>
        </a:dk1>
        <a:lt1>
          <a:srgbClr val="EADFDA"/>
        </a:lt1>
        <a:dk2>
          <a:srgbClr val="4B352B"/>
        </a:dk2>
        <a:lt2>
          <a:srgbClr val="DECCC4"/>
        </a:lt2>
        <a:accent1>
          <a:srgbClr val="EAD7AE"/>
        </a:accent1>
        <a:accent2>
          <a:srgbClr val="A1CCCD"/>
        </a:accent2>
        <a:accent3>
          <a:srgbClr val="F3ECEA"/>
        </a:accent3>
        <a:accent4>
          <a:srgbClr val="2A2A2A"/>
        </a:accent4>
        <a:accent5>
          <a:srgbClr val="F3E8D3"/>
        </a:accent5>
        <a:accent6>
          <a:srgbClr val="91B9BA"/>
        </a:accent6>
        <a:hlink>
          <a:srgbClr val="C98A3D"/>
        </a:hlink>
        <a:folHlink>
          <a:srgbClr val="969696"/>
        </a:folHlink>
      </a:clrScheme>
      <a:clrMap bg1="lt1" tx1="dk1" bg2="lt2" tx2="dk2" accent1="accent1" accent2="accent2" accent3="accent3" accent4="accent4" accent5="accent5" accent6="accent6" hlink="hlink" folHlink="folHlink"/>
    </a:extraClrScheme>
    <a:extraClrScheme>
      <a:clrScheme name="Carnation 8">
        <a:dk1>
          <a:srgbClr val="333333"/>
        </a:dk1>
        <a:lt1>
          <a:srgbClr val="E2DDE7"/>
        </a:lt1>
        <a:dk2>
          <a:srgbClr val="352763"/>
        </a:dk2>
        <a:lt2>
          <a:srgbClr val="CFC6D8"/>
        </a:lt2>
        <a:accent1>
          <a:srgbClr val="DCD7AC"/>
        </a:accent1>
        <a:accent2>
          <a:srgbClr val="9BD2D3"/>
        </a:accent2>
        <a:accent3>
          <a:srgbClr val="EEEBF1"/>
        </a:accent3>
        <a:accent4>
          <a:srgbClr val="2A2A2A"/>
        </a:accent4>
        <a:accent5>
          <a:srgbClr val="EBE8D2"/>
        </a:accent5>
        <a:accent6>
          <a:srgbClr val="8CBEBF"/>
        </a:accent6>
        <a:hlink>
          <a:srgbClr val="8D82CC"/>
        </a:hlink>
        <a:folHlink>
          <a:srgbClr val="969696"/>
        </a:folHlink>
      </a:clrScheme>
      <a:clrMap bg1="lt1" tx1="dk1" bg2="lt2" tx2="dk2" accent1="accent1" accent2="accent2" accent3="accent3" accent4="accent4" accent5="accent5" accent6="accent6" hlink="hlink" folHlink="folHlink"/>
    </a:extraClrScheme>
    <a:extraClrScheme>
      <a:clrScheme name="Carnation 9">
        <a:dk1>
          <a:srgbClr val="000000"/>
        </a:dk1>
        <a:lt1>
          <a:srgbClr val="FFFFFF"/>
        </a:lt1>
        <a:dk2>
          <a:srgbClr val="364C41"/>
        </a:dk2>
        <a:lt2>
          <a:srgbClr val="FFFFFF"/>
        </a:lt2>
        <a:accent1>
          <a:srgbClr val="EDD7E2"/>
        </a:accent1>
        <a:accent2>
          <a:srgbClr val="94D2D1"/>
        </a:accent2>
        <a:accent3>
          <a:srgbClr val="FFFFFF"/>
        </a:accent3>
        <a:accent4>
          <a:srgbClr val="000000"/>
        </a:accent4>
        <a:accent5>
          <a:srgbClr val="F4E8EE"/>
        </a:accent5>
        <a:accent6>
          <a:srgbClr val="86BEBD"/>
        </a:accent6>
        <a:hlink>
          <a:srgbClr val="5A4BB5"/>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0_Persönliche Vorlagen">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2_Persönliche Vorlage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ja-JP"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ja-JP"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2_Persönliche Vorlage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Persönliche Vorlage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Persönliche Vorlage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Persönliche Vorlage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Persönliche Vorlage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Persönliche Vorlage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Persönliche Vorlage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11_Persönliche Vorlagen">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2_Persönliche Vorlage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ja-JP"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ja-JP"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2_Persönliche Vorlage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Persönliche Vorlage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Persönliche Vorlage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Persönliche Vorlage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Persönliche Vorlage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Persönliche Vorlage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Persönliche Vorlage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12.xml><?xml version="1.0" encoding="utf-8"?>
<a:theme xmlns:a="http://schemas.openxmlformats.org/drawingml/2006/main" name="12_Persönliche Vorlagen">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2_Persönliche Vorlage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ja-JP"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ja-JP"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2_Persönliche Vorlage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Persönliche Vorlage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Persönliche Vorlage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Persönliche Vorlage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Persönliche Vorlage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Persönliche Vorlage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Persönliche Vorlage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1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Persönliche Vorlagen">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2_Persönliche Vorlage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ja-JP"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ja-JP"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2_Persönliche Vorlage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Persönliche Vorlage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Persönliche Vorlage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Persönliche Vorlage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Persönliche Vorlage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Persönliche Vorlage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Persönliche Vorlage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Persönliche Vorlagen">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2_Persönliche Vorlage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ja-JP"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ja-JP"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2_Persönliche Vorlage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Persönliche Vorlage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Persönliche Vorlage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Persönliche Vorlage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Persönliche Vorlage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Persönliche Vorlage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Persönliche Vorlage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_Persönliche Vorlagen">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2_Persönliche Vorlage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ja-JP"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ja-JP"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2_Persönliche Vorlage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Persönliche Vorlage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Persönliche Vorlage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Persönliche Vorlage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Persönliche Vorlage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Persönliche Vorlage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Persönliche Vorlage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5_Persönliche Vorlagen">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2_Persönliche Vorlage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ja-JP"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ja-JP"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2_Persönliche Vorlage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Persönliche Vorlage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Persönliche Vorlage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Persönliche Vorlage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Persönliche Vorlage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Persönliche Vorlage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Persönliche Vorlage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6_Persönliche Vorlagen">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2_Persönliche Vorlage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ja-JP"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ja-JP"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2_Persönliche Vorlage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Persönliche Vorlage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Persönliche Vorlage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Persönliche Vorlage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Persönliche Vorlage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Persönliche Vorlage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Persönliche Vorlage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7_Persönliche Vorlagen">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2_Persönliche Vorlage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ja-JP"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ja-JP"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2_Persönliche Vorlage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Persönliche Vorlage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Persönliche Vorlage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Persönliche Vorlage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Persönliche Vorlage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Persönliche Vorlage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Persönliche Vorlage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8_Persönliche Vorlagen">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2_Persönliche Vorlage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ja-JP"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ja-JP"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2_Persönliche Vorlage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Persönliche Vorlage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Persönliche Vorlage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Persönliche Vorlage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Persönliche Vorlage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Persönliche Vorlage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Persönliche Vorlage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9_Persönliche Vorlagen">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2_Persönliche Vorlage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ja-JP"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ja-JP"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2_Persönliche Vorlage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Persönliche Vorlage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Persönliche Vorlage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Persönliche Vorlage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Persönliche Vorlage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Persönliche Vorlage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Persönliche Vorlage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Designs\Carnation.pot</Template>
  <TotalTime>7864</TotalTime>
  <Words>636</Words>
  <Application>Microsoft Office PowerPoint</Application>
  <PresentationFormat>画面に合わせる (4:3)</PresentationFormat>
  <Paragraphs>121</Paragraphs>
  <Slides>14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12</vt:i4>
      </vt:variant>
      <vt:variant>
        <vt:lpstr>スライド タイトル</vt:lpstr>
      </vt:variant>
      <vt:variant>
        <vt:i4>14</vt:i4>
      </vt:variant>
    </vt:vector>
  </HeadingPairs>
  <TitlesOfParts>
    <vt:vector size="34" baseType="lpstr">
      <vt:lpstr>Imago</vt:lpstr>
      <vt:lpstr>Monotype Sorts</vt:lpstr>
      <vt:lpstr>ＭＳ Ｐゴシック</vt:lpstr>
      <vt:lpstr>ＭＳ ゴシック</vt:lpstr>
      <vt:lpstr>Arial</vt:lpstr>
      <vt:lpstr>Book Antiqua</vt:lpstr>
      <vt:lpstr>Symbol</vt:lpstr>
      <vt:lpstr>Wingdings</vt:lpstr>
      <vt:lpstr>Carnation</vt:lpstr>
      <vt:lpstr>2_Persönliche Vorlagen</vt:lpstr>
      <vt:lpstr>3_Persönliche Vorlagen</vt:lpstr>
      <vt:lpstr>4_Persönliche Vorlagen</vt:lpstr>
      <vt:lpstr>5_Persönliche Vorlagen</vt:lpstr>
      <vt:lpstr>6_Persönliche Vorlagen</vt:lpstr>
      <vt:lpstr>7_Persönliche Vorlagen</vt:lpstr>
      <vt:lpstr>8_Persönliche Vorlagen</vt:lpstr>
      <vt:lpstr>9_Persönliche Vorlagen</vt:lpstr>
      <vt:lpstr>10_Persönliche Vorlagen</vt:lpstr>
      <vt:lpstr>11_Persönliche Vorlagen</vt:lpstr>
      <vt:lpstr>12_Persönliche Vorlagen</vt:lpstr>
      <vt:lpstr>「貞観政要のリーダー学」　　守屋　洋著</vt:lpstr>
      <vt:lpstr>　　　　割れ窓理論　アメリカの犯罪学者ジョージ・ケリング  「建物の窓が壊れているのを放置すると、誰も注意を払っていない 　という象徴になり、やがて他の窓もまもなく全て壊される」 </vt:lpstr>
      <vt:lpstr>NYの凶悪犯罪撲滅　元ジュリアーニ市長</vt:lpstr>
      <vt:lpstr> 北陸トンネルの1972年11月6日急行きたぐに失敗学の進め　畑村洋太郎著 </vt:lpstr>
      <vt:lpstr>筑波東海村JCO臨界事故 ヒューマン・エラー学の視点　　村田厚生著</vt:lpstr>
      <vt:lpstr>筑波東海村JCO臨界事故 ヒューマン・エラー学の視点　　村田厚生著</vt:lpstr>
      <vt:lpstr>ポリタンクを取り違え患者が死亡 ヒューマンエラーを防ぐ技術　河野龍太郎著</vt:lpstr>
      <vt:lpstr>ポリタンクを取り違え患者が死亡</vt:lpstr>
      <vt:lpstr>ポリタンクを取り違え患者が死亡</vt:lpstr>
      <vt:lpstr>雪印乳業　食中毒事件 　　　　　　　　　　　　　　　2000年６月；大阪工場製造　</vt:lpstr>
      <vt:lpstr>三菱重工客船ダイヤモンドプリンセス号火災事故　 　2002年10月　　ヒューマン・エラー学の視点　村田厚生著</vt:lpstr>
      <vt:lpstr>JR西日本福知山脱線事故（2005年４月） ヒューマン・エラーの科学　失敗とうまく付き合う法　　村田厚生著</vt:lpstr>
      <vt:lpstr>中国企業の品質問題</vt:lpstr>
      <vt:lpstr>福島原発事故 ヒューマン・エラー学の視点　　村田厚生著</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品質で、今私たちが何を考え、　何をすべきか</dc:title>
  <dc:creator>Eisai Co.,Ltd</dc:creator>
  <cp:lastModifiedBy>脇坂盛雄</cp:lastModifiedBy>
  <cp:revision>362</cp:revision>
  <cp:lastPrinted>2001-09-18T10:13:14Z</cp:lastPrinted>
  <dcterms:created xsi:type="dcterms:W3CDTF">2000-10-23T11:36:08Z</dcterms:created>
  <dcterms:modified xsi:type="dcterms:W3CDTF">2014-07-24T16:13:29Z</dcterms:modified>
</cp:coreProperties>
</file>